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61" r:id="rId4"/>
    <p:sldId id="262" r:id="rId5"/>
    <p:sldId id="263" r:id="rId6"/>
    <p:sldId id="278" r:id="rId7"/>
    <p:sldId id="264" r:id="rId8"/>
    <p:sldId id="277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39C7"/>
    <a:srgbClr val="DC2492"/>
    <a:srgbClr val="1F30CF"/>
    <a:srgbClr val="85B31F"/>
    <a:srgbClr val="2F70BF"/>
    <a:srgbClr val="6D1148"/>
    <a:srgbClr val="50BC93"/>
    <a:srgbClr val="37CBFF"/>
    <a:srgbClr val="48F5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AF37-A09E-49E9-8B75-49AC0E06E467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BC40-D2D8-4698-9216-5E18797B24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AF37-A09E-49E9-8B75-49AC0E06E467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BC40-D2D8-4698-9216-5E18797B24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AF37-A09E-49E9-8B75-49AC0E06E467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BC40-D2D8-4698-9216-5E18797B24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AF37-A09E-49E9-8B75-49AC0E06E467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BC40-D2D8-4698-9216-5E18797B24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AF37-A09E-49E9-8B75-49AC0E06E467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BC40-D2D8-4698-9216-5E18797B24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AF37-A09E-49E9-8B75-49AC0E06E467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BC40-D2D8-4698-9216-5E18797B24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AF37-A09E-49E9-8B75-49AC0E06E467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BC40-D2D8-4698-9216-5E18797B24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AF37-A09E-49E9-8B75-49AC0E06E467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BC40-D2D8-4698-9216-5E18797B24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AF37-A09E-49E9-8B75-49AC0E06E467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BC40-D2D8-4698-9216-5E18797B24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AF37-A09E-49E9-8B75-49AC0E06E467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BC40-D2D8-4698-9216-5E18797B24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AF37-A09E-49E9-8B75-49AC0E06E467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BC40-D2D8-4698-9216-5E18797B24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5AF37-A09E-49E9-8B75-49AC0E06E467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7BC40-D2D8-4698-9216-5E18797B242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76672"/>
            <a:ext cx="8064896" cy="590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717032"/>
            <a:ext cx="7772400" cy="1470025"/>
          </a:xfrm>
        </p:spPr>
        <p:txBody>
          <a:bodyPr/>
          <a:lstStyle/>
          <a:p>
            <a:r>
              <a:rPr lang="en-AU" dirty="0" smtClean="0">
                <a:latin typeface="Century Gothic" pitchFamily="34" charset="0"/>
              </a:rPr>
              <a:t>Magical </a:t>
            </a:r>
            <a:br>
              <a:rPr lang="en-AU" dirty="0" smtClean="0">
                <a:latin typeface="Century Gothic" pitchFamily="34" charset="0"/>
              </a:rPr>
            </a:br>
            <a:r>
              <a:rPr lang="en-AU" dirty="0" smtClean="0">
                <a:latin typeface="Century Gothic" pitchFamily="34" charset="0"/>
              </a:rPr>
              <a:t>Moving Pictures</a:t>
            </a:r>
            <a:endParaRPr lang="en-AU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720080"/>
          </a:xfrm>
        </p:spPr>
        <p:txBody>
          <a:bodyPr>
            <a:normAutofit fontScale="77500" lnSpcReduction="20000"/>
          </a:bodyPr>
          <a:lstStyle/>
          <a:p>
            <a:endParaRPr lang="en-AU" sz="2400" dirty="0" smtClean="0">
              <a:latin typeface="Century Gothic" pitchFamily="34" charset="0"/>
            </a:endParaRPr>
          </a:p>
          <a:p>
            <a:r>
              <a:rPr lang="en-AU" sz="1900" dirty="0" smtClean="0">
                <a:latin typeface="Century Gothic" pitchFamily="34" charset="0"/>
              </a:rPr>
              <a:t>Compiled by Fiona Gately, 2013</a:t>
            </a:r>
            <a:r>
              <a:rPr lang="en-AU" sz="1900" dirty="0" smtClean="0">
                <a:latin typeface="Century Gothic" pitchFamily="34" charset="0"/>
              </a:rPr>
              <a:t>.  </a:t>
            </a:r>
          </a:p>
          <a:p>
            <a:r>
              <a:rPr lang="en-AU" sz="1400" dirty="0" smtClean="0">
                <a:latin typeface="Century Gothic" pitchFamily="34" charset="0"/>
              </a:rPr>
              <a:t>Oscar Owl Image: clker.com </a:t>
            </a:r>
            <a:endParaRPr lang="en-AU" sz="1400" dirty="0">
              <a:latin typeface="Century Gothic" pitchFamily="34" charset="0"/>
            </a:endParaRPr>
          </a:p>
        </p:txBody>
      </p:sp>
      <p:pic>
        <p:nvPicPr>
          <p:cNvPr id="5" name="Picture 4" descr="owl clker.c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988840"/>
            <a:ext cx="1616506" cy="158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90872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Century Gothic" pitchFamily="34" charset="0"/>
              </a:rPr>
              <a:t>Oscar Owl’s </a:t>
            </a:r>
            <a:endParaRPr lang="en-AU" sz="4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t0.gstatic.com/images?q=tbn:ANd9GcTbTNNSHbkQ6Fh6DAqEB1OZAkQUBBt2D8-LjSfoEf-p1YHstwN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192688" cy="46624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DC249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259632" y="5661248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/>
              <a:t>http://www.smscs.com/photo/optical_illusions_wallpaper.html</a:t>
            </a:r>
            <a:endParaRPr lang="en-AU" sz="1200" dirty="0"/>
          </a:p>
        </p:txBody>
      </p:sp>
      <p:pic>
        <p:nvPicPr>
          <p:cNvPr id="5" name="Picture 4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157192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.imgur.com/0bXC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400675" cy="432435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1F30C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5517232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Fayfreethinkers.com</a:t>
            </a:r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5229200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2.bp.blogspot.com/-7taIuAF-tUc/TdPsFF0ogJI/AAAAAAAAAsI/zDRjJwOLUyE/s320/Rotating%2BLadybugs%2BOptical%2BIllu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616624" cy="48965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6D11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6021288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Opticalillusions99.blogspot.com</a:t>
            </a:r>
            <a:endParaRPr lang="en-AU" sz="1200" dirty="0"/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01208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idspace.com/wp/wp-content/uploads/images/spinning-spi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6712"/>
            <a:ext cx="4896543" cy="48965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5805264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B0F0"/>
                </a:solidFill>
              </a:rPr>
              <a:t>Kidspace.com</a:t>
            </a:r>
            <a:endParaRPr lang="en-AU" sz="1200" dirty="0">
              <a:solidFill>
                <a:srgbClr val="00B0F0"/>
              </a:solidFill>
            </a:endParaRPr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5301208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1.bp.blogspot.com/_nlB2iavXqvs/TOOFugPpVvI/AAAAAAAAD_k/krZiKmdvmGM/s400/illusion_akiyosh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192688" cy="495415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6D114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6021288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Voillusions.blogspot.com</a:t>
            </a:r>
            <a:endParaRPr lang="en-AU" sz="1200" dirty="0"/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301208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orestville.com/cms/lib/NY19000591/Centricity/Domain/50/purple-nur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7"/>
            <a:ext cx="5256583" cy="48245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31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594928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Forestville.com</a:t>
            </a:r>
            <a:endParaRPr lang="en-AU" sz="1200" dirty="0"/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5157192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500+ Optical Illusions HD 2.3"/>
          <p:cNvPicPr>
            <a:picLocks noChangeAspect="1" noChangeArrowheads="1"/>
          </p:cNvPicPr>
          <p:nvPr/>
        </p:nvPicPr>
        <p:blipFill>
          <a:blip r:embed="rId2" cstate="print"/>
          <a:srcRect l="32585" t="6461" r="936" b="6309"/>
          <a:stretch>
            <a:fillRect/>
          </a:stretch>
        </p:blipFill>
        <p:spPr bwMode="auto">
          <a:xfrm>
            <a:off x="1763688" y="1052736"/>
            <a:ext cx="5544616" cy="49055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07704" y="5949280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>
                <a:solidFill>
                  <a:srgbClr val="1F30CF"/>
                </a:solidFill>
              </a:rPr>
              <a:t>http://appfinder.lisisoft.com/app/1500+-optical-illusions-hd.html</a:t>
            </a:r>
            <a:endParaRPr lang="en-AU" sz="1200" dirty="0">
              <a:solidFill>
                <a:srgbClr val="1F30CF"/>
              </a:solidFill>
            </a:endParaRPr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301208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1.gstatic.com/images?q=tbn:ANd9GcSYs5tncZMokJHrbMHYPkRZKuoI2Ni4ky-LWq_6DrrSWtCirS5G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73849"/>
            <a:ext cx="5400600" cy="37404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33265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entury Gothic" pitchFamily="34" charset="0"/>
              </a:rPr>
              <a:t>Oscar Owl wants to trick you now! </a:t>
            </a:r>
            <a:endParaRPr lang="en-AU" sz="2800" dirty="0">
              <a:latin typeface="Century Gothic" pitchFamily="34" charset="0"/>
            </a:endParaRPr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24744"/>
            <a:ext cx="1080120" cy="1058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4941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</a:rPr>
              <a:t>Thinkoutsidethebox.com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44522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Century Gothic" pitchFamily="34" charset="0"/>
              </a:rPr>
              <a:t>See if you can count the elephant’s legs!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itsumei.ac.jp/~akitaoka/rotsnak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528725" cy="48965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48F52B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87624" y="5805264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/>
              <a:t>http://www.ritsumei.ac.jp/~akitaoka/index-e.html</a:t>
            </a:r>
            <a:endParaRPr lang="en-AU" sz="1200" dirty="0"/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445224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-jf7XzednGgE/UHaKQSFcriI/AAAAAAAAAbg/SeDQBoAdyT8/s160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481325" cy="48245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31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59632" y="5805264"/>
            <a:ext cx="28708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smtClean="0"/>
              <a:t>http://thilankawitharana.blogspot.com.au/</a:t>
            </a:r>
            <a:endParaRPr lang="en-AU" sz="1200" dirty="0"/>
          </a:p>
        </p:txBody>
      </p:sp>
      <p:pic>
        <p:nvPicPr>
          <p:cNvPr id="7" name="Picture 6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445224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ritsumei.ac.jp/~akitaoka/ACSwamp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6120680" cy="45365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75656" y="5733256"/>
            <a:ext cx="86409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 smtClean="0"/>
              <a:t>http://vi.sualize.us/optical_01_mighty_orange_patterns_optical_illusions_picture_6QM1.html</a:t>
            </a:r>
            <a:endParaRPr lang="en-AU" sz="800" dirty="0"/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itsumei.ac.jp/~akitaoka/sakuras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4874186" cy="485737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50BC9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35696" y="6021288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/>
              <a:t>http://wirelessroadwarrior.blogspot.com.au/2008/01/optical-illusions.html</a:t>
            </a:r>
            <a:endParaRPr lang="en-AU" sz="1200" dirty="0"/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229200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nake_illusio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124744"/>
            <a:ext cx="4536504" cy="464119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339C7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95736" y="5805264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/>
              <a:t>http://www.excelhero.com/blog/2010/05/excel-optical-illusions-12.html</a:t>
            </a:r>
            <a:endParaRPr lang="en-AU" sz="1200" dirty="0"/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373216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ritsumei.ac.jp/~akitaoka/roll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769881" cy="47831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2F70B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43608" y="5949280"/>
            <a:ext cx="68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/>
              <a:t>http://www.smscs.com/photo/optical_illusions_wallpaper.html</a:t>
            </a:r>
            <a:endParaRPr lang="en-AU" sz="1200" dirty="0"/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301208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3.gstatic.com/images?q=tbn:ANd9GcT_t-KZn1MqfvhCht9d9w-aMhkDh5qMJaqrhdmebsWt5tCY_exv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017752" cy="48636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75656" y="5877272"/>
            <a:ext cx="5832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smtClean="0">
                <a:solidFill>
                  <a:schemeClr val="bg1"/>
                </a:solidFill>
              </a:rPr>
              <a:t>http://www.ritsumei.ac.jp/kic/~akitaoka/index-e.html</a:t>
            </a:r>
            <a:endParaRPr lang="en-AU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229200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sy.ritsumei.ac.jp/~akitaoka/expcush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6712"/>
            <a:ext cx="5200650" cy="51149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85B31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15616" y="6021288"/>
            <a:ext cx="5616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 smtClean="0"/>
              <a:t>http://www.psy.ritsumei.ac.jp/~akitaoka/expcushe.html</a:t>
            </a:r>
            <a:endParaRPr lang="en-AU" sz="1200" dirty="0"/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157192"/>
            <a:ext cx="1206502" cy="118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77</Words>
  <Application>Microsoft Office PowerPoint</Application>
  <PresentationFormat>On-screen Show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Magical  Moving Pictures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Fiona</dc:creator>
  <cp:lastModifiedBy>Fiona</cp:lastModifiedBy>
  <cp:revision>5</cp:revision>
  <dcterms:created xsi:type="dcterms:W3CDTF">2013-01-24T00:45:59Z</dcterms:created>
  <dcterms:modified xsi:type="dcterms:W3CDTF">2013-01-30T01:04:59Z</dcterms:modified>
</cp:coreProperties>
</file>