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70" r:id="rId5"/>
    <p:sldId id="260" r:id="rId6"/>
    <p:sldId id="261" r:id="rId7"/>
    <p:sldId id="271" r:id="rId8"/>
    <p:sldId id="265" r:id="rId9"/>
    <p:sldId id="263" r:id="rId10"/>
    <p:sldId id="256" r:id="rId11"/>
    <p:sldId id="264" r:id="rId12"/>
    <p:sldId id="266" r:id="rId13"/>
    <p:sldId id="272" r:id="rId14"/>
    <p:sldId id="273" r:id="rId15"/>
    <p:sldId id="267" r:id="rId16"/>
    <p:sldId id="26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BFE"/>
    <a:srgbClr val="E4AF1A"/>
    <a:srgbClr val="99BA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5F96-DF99-4518-9917-1F786898A6BA}" type="datetimeFigureOut">
              <a:rPr lang="en-AU" smtClean="0"/>
              <a:pPr/>
              <a:t>30/01/2013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E1BF-414A-48F2-895F-32CDF9E2151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1.xml"/><Relationship Id="rId2" Type="http://schemas.openxmlformats.org/officeDocument/2006/relationships/audio" Target="../media/audio28.wav"/><Relationship Id="rId1" Type="http://schemas.openxmlformats.org/officeDocument/2006/relationships/audio" Target="../media/audio27.wav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2.xml"/><Relationship Id="rId2" Type="http://schemas.openxmlformats.org/officeDocument/2006/relationships/audio" Target="../media/audio30.wav"/><Relationship Id="rId1" Type="http://schemas.openxmlformats.org/officeDocument/2006/relationships/audio" Target="../media/audio29.wav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audio" Target="../media/audio32.wav"/><Relationship Id="rId1" Type="http://schemas.openxmlformats.org/officeDocument/2006/relationships/audio" Target="../media/audio31.wav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Relationship Id="rId5" Type="http://schemas.openxmlformats.org/officeDocument/2006/relationships/slide" Target="slide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5" Type="http://schemas.openxmlformats.org/officeDocument/2006/relationships/slide" Target="slide1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7.wav"/><Relationship Id="rId1" Type="http://schemas.openxmlformats.org/officeDocument/2006/relationships/audio" Target="../media/audio36.wav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hyperlink" Target="http://www.clker.com/clipart-cartoon-owl-1.html" TargetMode="Externa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5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7.png"/><Relationship Id="rId4" Type="http://schemas.openxmlformats.org/officeDocument/2006/relationships/hyperlink" Target="http://www.clker.com/clipart-elephant-head.html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6.png"/><Relationship Id="rId2" Type="http://schemas.openxmlformats.org/officeDocument/2006/relationships/audio" Target="../media/audio4.wav"/><Relationship Id="rId16" Type="http://schemas.openxmlformats.org/officeDocument/2006/relationships/image" Target="../media/image9.png"/><Relationship Id="rId1" Type="http://schemas.openxmlformats.org/officeDocument/2006/relationships/audio" Target="../media/audio3.wav"/><Relationship Id="rId6" Type="http://schemas.openxmlformats.org/officeDocument/2006/relationships/audio" Target="../media/audio8.wav"/><Relationship Id="rId11" Type="http://schemas.openxmlformats.org/officeDocument/2006/relationships/image" Target="../media/image5.png"/><Relationship Id="rId5" Type="http://schemas.openxmlformats.org/officeDocument/2006/relationships/audio" Target="../media/audio7.wav"/><Relationship Id="rId15" Type="http://schemas.openxmlformats.org/officeDocument/2006/relationships/slide" Target="slide3.xml"/><Relationship Id="rId10" Type="http://schemas.openxmlformats.org/officeDocument/2006/relationships/image" Target="../media/image4.png"/><Relationship Id="rId4" Type="http://schemas.openxmlformats.org/officeDocument/2006/relationships/audio" Target="../media/audio6.wav"/><Relationship Id="rId9" Type="http://schemas.openxmlformats.org/officeDocument/2006/relationships/image" Target="../media/image1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2.wav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audio" Target="../media/audio14.wav"/><Relationship Id="rId10" Type="http://schemas.openxmlformats.org/officeDocument/2006/relationships/image" Target="../media/image4.png"/><Relationship Id="rId4" Type="http://schemas.openxmlformats.org/officeDocument/2006/relationships/audio" Target="../media/audio13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audio" Target="../media/audio24.wav"/><Relationship Id="rId1" Type="http://schemas.openxmlformats.org/officeDocument/2006/relationships/audio" Target="../media/audio23.wav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2" Type="http://schemas.openxmlformats.org/officeDocument/2006/relationships/audio" Target="../media/audio26.wav"/><Relationship Id="rId1" Type="http://schemas.openxmlformats.org/officeDocument/2006/relationships/audio" Target="../media/audio25.wav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11560" y="476672"/>
            <a:ext cx="7776864" cy="554461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2376263"/>
          </a:xfrm>
        </p:spPr>
        <p:txBody>
          <a:bodyPr>
            <a:normAutofit/>
          </a:bodyPr>
          <a:lstStyle/>
          <a:p>
            <a:r>
              <a:rPr lang="en-AU" b="1" dirty="0" smtClean="0">
                <a:latin typeface="Century Gothic" pitchFamily="34" charset="0"/>
              </a:rPr>
              <a:t>My Five Friends</a:t>
            </a:r>
            <a:br>
              <a:rPr lang="en-AU" b="1" dirty="0" smtClean="0">
                <a:latin typeface="Century Gothic" pitchFamily="34" charset="0"/>
              </a:rPr>
            </a:br>
            <a:r>
              <a:rPr lang="en-AU" b="1" dirty="0" smtClean="0">
                <a:latin typeface="Century Gothic" pitchFamily="34" charset="0"/>
              </a:rPr>
              <a:t>Seeing Game</a:t>
            </a:r>
            <a:endParaRPr lang="en-AU" b="1" dirty="0">
              <a:latin typeface="Century Gothic" pitchFamily="34" charset="0"/>
            </a:endParaRPr>
          </a:p>
        </p:txBody>
      </p:sp>
      <p:pic>
        <p:nvPicPr>
          <p:cNvPr id="4" name="Picture 6" descr="C:\Users\Fiona\Pictures\5 senses\owl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08720"/>
            <a:ext cx="2866401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37312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Century Gothic" pitchFamily="34" charset="0"/>
              </a:rPr>
              <a:t>Game by Fiona Gately, 2013 ©  Images by clker.com</a:t>
            </a:r>
            <a:endParaRPr lang="en-AU" sz="1600" b="1" dirty="0">
              <a:latin typeface="Century Gothic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114028" cy="1485371"/>
          </a:xfrm>
          <a:prstGeom prst="rect">
            <a:avLst/>
          </a:prstGeom>
        </p:spPr>
      </p:pic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7812360" y="5661248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10404648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60640" cy="1470025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AU" sz="3600" dirty="0" smtClean="0">
                <a:latin typeface="Century Gothic" pitchFamily="34" charset="0"/>
              </a:rPr>
              <a:t>Use your </a:t>
            </a:r>
            <a:r>
              <a:rPr lang="en-AU" sz="3600" b="1" u="sng" dirty="0" smtClean="0">
                <a:latin typeface="Century Gothic" pitchFamily="34" charset="0"/>
              </a:rPr>
              <a:t>eyes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r>
              <a:rPr lang="en-AU" sz="3600" dirty="0" smtClean="0">
                <a:latin typeface="Century Gothic" pitchFamily="34" charset="0"/>
              </a:rPr>
              <a:t>to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r>
              <a:rPr lang="en-AU" sz="3600" b="1" u="sng" dirty="0" smtClean="0">
                <a:latin typeface="Century Gothic" pitchFamily="34" charset="0"/>
              </a:rPr>
              <a:t>see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br>
              <a:rPr lang="en-AU" sz="3600" b="1" dirty="0" smtClean="0">
                <a:latin typeface="Century Gothic" pitchFamily="34" charset="0"/>
              </a:rPr>
            </a:br>
            <a:r>
              <a:rPr lang="en-AU" sz="3600" dirty="0" smtClean="0">
                <a:latin typeface="Century Gothic" pitchFamily="34" charset="0"/>
              </a:rPr>
              <a:t>what is different </a:t>
            </a:r>
            <a:r>
              <a:rPr lang="en-AU" dirty="0" smtClean="0">
                <a:latin typeface="Century Gothic" pitchFamily="34" charset="0"/>
              </a:rPr>
              <a:t>…</a:t>
            </a:r>
            <a:endParaRPr lang="en-AU" dirty="0">
              <a:latin typeface="Century Gothic" pitchFamily="34" charset="0"/>
            </a:endParaRPr>
          </a:p>
        </p:txBody>
      </p:sp>
      <p:pic>
        <p:nvPicPr>
          <p:cNvPr id="1026" name="Picture 2" descr="C:\Users\Fiona\Pictures\5 senses\owl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564904"/>
            <a:ext cx="2736304" cy="268157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636912"/>
            <a:ext cx="3228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95536" y="692696"/>
            <a:ext cx="1042020" cy="1389360"/>
          </a:xfrm>
          <a:prstGeom prst="rect">
            <a:avLst/>
          </a:prstGeom>
        </p:spPr>
      </p:pic>
      <p:sp>
        <p:nvSpPr>
          <p:cNvPr id="9" name="Right Arrow 8">
            <a:hlinkClick r:id="rId7" action="ppaction://hlinksldjump"/>
          </p:cNvPr>
          <p:cNvSpPr/>
          <p:nvPr/>
        </p:nvSpPr>
        <p:spPr>
          <a:xfrm>
            <a:off x="7596336" y="5805264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067944" y="5373216"/>
            <a:ext cx="864096" cy="11521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60640" cy="1470025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AU" sz="3600" dirty="0" smtClean="0">
                <a:latin typeface="Century Gothic" pitchFamily="34" charset="0"/>
              </a:rPr>
              <a:t>Use your </a:t>
            </a:r>
            <a:r>
              <a:rPr lang="en-AU" sz="3600" b="1" u="sng" dirty="0" smtClean="0">
                <a:latin typeface="Century Gothic" pitchFamily="34" charset="0"/>
              </a:rPr>
              <a:t>eyes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r>
              <a:rPr lang="en-AU" sz="3600" dirty="0" smtClean="0">
                <a:latin typeface="Century Gothic" pitchFamily="34" charset="0"/>
              </a:rPr>
              <a:t>to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r>
              <a:rPr lang="en-AU" sz="3600" b="1" u="sng" dirty="0" smtClean="0">
                <a:latin typeface="Century Gothic" pitchFamily="34" charset="0"/>
              </a:rPr>
              <a:t>see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br>
              <a:rPr lang="en-AU" sz="3600" b="1" dirty="0" smtClean="0">
                <a:latin typeface="Century Gothic" pitchFamily="34" charset="0"/>
              </a:rPr>
            </a:br>
            <a:r>
              <a:rPr lang="en-AU" sz="3600" dirty="0" smtClean="0">
                <a:latin typeface="Century Gothic" pitchFamily="34" charset="0"/>
              </a:rPr>
              <a:t>what is different </a:t>
            </a:r>
            <a:r>
              <a:rPr lang="en-AU" dirty="0" smtClean="0">
                <a:latin typeface="Century Gothic" pitchFamily="34" charset="0"/>
              </a:rPr>
              <a:t>…</a:t>
            </a:r>
            <a:endParaRPr lang="en-AU" dirty="0">
              <a:latin typeface="Century Gothic" pitchFamily="34" charset="0"/>
            </a:endParaRPr>
          </a:p>
        </p:txBody>
      </p:sp>
      <p:pic>
        <p:nvPicPr>
          <p:cNvPr id="5" name="Picture 4" descr="monkey clker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564904"/>
            <a:ext cx="3096344" cy="3160187"/>
          </a:xfrm>
          <a:prstGeom prst="rect">
            <a:avLst/>
          </a:prstGeom>
        </p:spPr>
      </p:pic>
      <p:pic>
        <p:nvPicPr>
          <p:cNvPr id="7" name="Picture 6" descr="clker.com (4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068960"/>
            <a:ext cx="3096344" cy="253337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11560" y="620688"/>
            <a:ext cx="1114028" cy="1485371"/>
          </a:xfrm>
          <a:prstGeom prst="rect">
            <a:avLst/>
          </a:prstGeom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7596336" y="5805264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995936" y="5373216"/>
            <a:ext cx="951570" cy="12687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Fiona\Pictures\5 senses\giraffe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132856"/>
            <a:ext cx="1800200" cy="336204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132856"/>
            <a:ext cx="32289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00600" cy="1498178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AU" sz="3600" dirty="0" smtClean="0">
                <a:latin typeface="Century Gothic" pitchFamily="34" charset="0"/>
              </a:rPr>
              <a:t>Use your </a:t>
            </a:r>
            <a:r>
              <a:rPr lang="en-AU" sz="3600" b="1" u="sng" dirty="0" smtClean="0">
                <a:latin typeface="Century Gothic" pitchFamily="34" charset="0"/>
              </a:rPr>
              <a:t>eyes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r>
              <a:rPr lang="en-AU" sz="3600" dirty="0" smtClean="0">
                <a:latin typeface="Century Gothic" pitchFamily="34" charset="0"/>
              </a:rPr>
              <a:t>to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r>
              <a:rPr lang="en-AU" sz="3600" b="1" u="sng" dirty="0" smtClean="0">
                <a:latin typeface="Century Gothic" pitchFamily="34" charset="0"/>
              </a:rPr>
              <a:t>see</a:t>
            </a:r>
            <a:r>
              <a:rPr lang="en-AU" sz="3600" b="1" dirty="0" smtClean="0">
                <a:latin typeface="Century Gothic" pitchFamily="34" charset="0"/>
              </a:rPr>
              <a:t> </a:t>
            </a:r>
            <a:br>
              <a:rPr lang="en-AU" sz="3600" b="1" dirty="0" smtClean="0">
                <a:latin typeface="Century Gothic" pitchFamily="34" charset="0"/>
              </a:rPr>
            </a:br>
            <a:r>
              <a:rPr lang="en-AU" sz="3600" dirty="0" smtClean="0">
                <a:latin typeface="Century Gothic" pitchFamily="34" charset="0"/>
              </a:rPr>
              <a:t>what is different </a:t>
            </a:r>
            <a:r>
              <a:rPr lang="en-AU" dirty="0" smtClean="0">
                <a:latin typeface="Century Gothic" pitchFamily="34" charset="0"/>
              </a:rPr>
              <a:t>…</a:t>
            </a:r>
            <a:endParaRPr lang="en-AU" dirty="0">
              <a:latin typeface="Century Gothic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39552" y="404664"/>
            <a:ext cx="1042020" cy="1389360"/>
          </a:xfrm>
          <a:prstGeom prst="rect">
            <a:avLst/>
          </a:prstGeom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7524328" y="5589240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923928" y="5373216"/>
            <a:ext cx="864096" cy="11521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AU" dirty="0" smtClean="0">
                <a:latin typeface="Century Gothic" pitchFamily="34" charset="0"/>
              </a:rPr>
              <a:t>Who can Oscar Owl </a:t>
            </a:r>
            <a:r>
              <a:rPr lang="en-AU" b="1" u="sng" dirty="0" smtClean="0">
                <a:latin typeface="Century Gothic" pitchFamily="34" charset="0"/>
              </a:rPr>
              <a:t>see</a:t>
            </a:r>
            <a:r>
              <a:rPr lang="en-AU" dirty="0" smtClean="0">
                <a:latin typeface="Century Gothic" pitchFamily="34" charset="0"/>
              </a:rPr>
              <a:t>?</a:t>
            </a:r>
            <a:endParaRPr lang="en-AU" dirty="0">
              <a:latin typeface="Century Gothic" pitchFamily="34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524328" y="5589240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owl clker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276872"/>
            <a:ext cx="3837953" cy="376119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39551" y="1484784"/>
            <a:ext cx="1248579" cy="15121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248472" cy="1143000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AU" dirty="0" smtClean="0"/>
              <a:t>He can </a:t>
            </a:r>
            <a:r>
              <a:rPr lang="en-AU" b="1" u="sng" dirty="0" smtClean="0"/>
              <a:t>see</a:t>
            </a:r>
            <a:r>
              <a:rPr lang="en-AU" dirty="0" smtClean="0"/>
              <a:t> YOU!</a:t>
            </a:r>
            <a:endParaRPr lang="en-AU" dirty="0"/>
          </a:p>
        </p:txBody>
      </p:sp>
      <p:pic>
        <p:nvPicPr>
          <p:cNvPr id="6" name="Picture 5" descr="owl clker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276872"/>
            <a:ext cx="3837953" cy="376119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83568" y="1124744"/>
            <a:ext cx="1258044" cy="1677392"/>
          </a:xfrm>
          <a:prstGeom prst="rect">
            <a:avLst/>
          </a:prstGeom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524328" y="5589240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 pitchFamily="34" charset="0"/>
              </a:rPr>
              <a:t>Who can Monty Monkey </a:t>
            </a:r>
            <a:r>
              <a:rPr lang="en-AU" b="1" u="sng" dirty="0" smtClean="0">
                <a:latin typeface="Century Gothic" pitchFamily="34" charset="0"/>
              </a:rPr>
              <a:t>see</a:t>
            </a:r>
            <a:r>
              <a:rPr lang="en-AU" dirty="0" smtClean="0">
                <a:latin typeface="Century Gothic" pitchFamily="34" charset="0"/>
              </a:rPr>
              <a:t>?</a:t>
            </a:r>
            <a:endParaRPr lang="en-AU" dirty="0">
              <a:latin typeface="Century Gothic" pitchFamily="34" charset="0"/>
            </a:endParaRPr>
          </a:p>
        </p:txBody>
      </p:sp>
      <p:pic>
        <p:nvPicPr>
          <p:cNvPr id="4" name="Picture 3" descr="clker.com (4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988840"/>
            <a:ext cx="4824536" cy="394734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683568" y="1844824"/>
            <a:ext cx="1251139" cy="1668185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524328" y="5589240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72808" cy="1368152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He </a:t>
            </a:r>
            <a:r>
              <a:rPr lang="en-AU" b="1" u="sng" dirty="0" smtClean="0"/>
              <a:t>sees</a:t>
            </a:r>
            <a:r>
              <a:rPr lang="en-AU" dirty="0" smtClean="0"/>
              <a:t> YOU too! He sees you … and he wants to tickle you! </a:t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Picture 3" descr="monkey clker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994779"/>
            <a:ext cx="2808312" cy="286621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971600" y="1052736"/>
            <a:ext cx="1258044" cy="167739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55576" y="5301208"/>
            <a:ext cx="7344816" cy="1224136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</a:t>
            </a:r>
            <a:r>
              <a:rPr kumimoji="0" lang="en-AU" sz="16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sure to keep your </a:t>
            </a:r>
            <a:r>
              <a:rPr kumimoji="0" lang="en-AU" sz="16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eyes</a:t>
            </a:r>
            <a:r>
              <a:rPr kumimoji="0" lang="en-AU" sz="1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16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him!</a:t>
            </a:r>
            <a:r>
              <a:rPr kumimoji="0" lang="en-AU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AU" sz="1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236296" y="4437112"/>
            <a:ext cx="1089121" cy="14521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22312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 use my             to see</a:t>
            </a:r>
            <a:br>
              <a:rPr lang="en-AU" dirty="0" smtClean="0"/>
            </a:br>
            <a:r>
              <a:rPr lang="en-AU" dirty="0" smtClean="0"/>
              <a:t>I use my             to see</a:t>
            </a:r>
            <a:br>
              <a:rPr lang="en-AU" dirty="0" smtClean="0"/>
            </a:br>
            <a:r>
              <a:rPr lang="en-AU" dirty="0" smtClean="0"/>
              <a:t> And when I want to see …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Picture 3" descr="owl clker.co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708920"/>
            <a:ext cx="2736304" cy="26815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4634880"/>
            <a:ext cx="8229600" cy="222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use my </a:t>
            </a:r>
            <a:r>
              <a:rPr kumimoji="0" lang="en-A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eyes</a:t>
            </a: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see!</a:t>
            </a:r>
            <a:b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Fiona\Pictures\Five Friends\cliparts101.com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76672"/>
            <a:ext cx="783530" cy="783530"/>
          </a:xfrm>
          <a:prstGeom prst="rect">
            <a:avLst/>
          </a:prstGeom>
          <a:noFill/>
        </p:spPr>
      </p:pic>
      <p:pic>
        <p:nvPicPr>
          <p:cNvPr id="7" name="Picture 2" descr="C:\Users\Fiona\Pictures\Five Friends\cliparts101.com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124744"/>
            <a:ext cx="783530" cy="783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76672"/>
            <a:ext cx="8280920" cy="6048672"/>
          </a:xfrm>
          <a:prstGeom prst="rect">
            <a:avLst/>
          </a:prstGeom>
          <a:solidFill>
            <a:srgbClr val="92D050"/>
          </a:solidFill>
          <a:ln w="571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,</a:t>
            </a:r>
            <a:endParaRPr lang="en-AU" sz="1400" dirty="0"/>
          </a:p>
        </p:txBody>
      </p:sp>
      <p:pic>
        <p:nvPicPr>
          <p:cNvPr id="10" name="Picture 9" descr="Cartoon Owl Clip Ar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ephant Head Clip Art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>
            <a:hlinkClick r:id="" action="ppaction://noaction"/>
          </p:cNvPr>
          <p:cNvSpPr/>
          <p:nvPr/>
        </p:nvSpPr>
        <p:spPr>
          <a:xfrm flipH="1">
            <a:off x="971600" y="5661248"/>
            <a:ext cx="720080" cy="548680"/>
          </a:xfrm>
          <a:prstGeom prst="rightArrow">
            <a:avLst/>
          </a:prstGeom>
          <a:solidFill>
            <a:srgbClr val="007AD6"/>
          </a:solidFill>
          <a:ln>
            <a:solidFill>
              <a:srgbClr val="F67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1720" y="83671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Century Gothic" pitchFamily="34" charset="0"/>
              </a:rPr>
              <a:t>Images courtesy of …</a:t>
            </a:r>
            <a:endParaRPr lang="en-A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29969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26369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39330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cliparts101.com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414908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C:\Users\Fiona\Pictures\Five Friends\cliparts101.c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356992"/>
            <a:ext cx="639514" cy="63951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3568" y="40050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cliparts101.com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443711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28529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249289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5976" y="256490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42930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    clker.com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5" name="Picture 34" descr="single_blue_hand_print_1600_clr_3435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7864" y="5301208"/>
            <a:ext cx="1224136" cy="9361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72000" y="580526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Century Gothic" pitchFamily="34" charset="0"/>
              </a:rPr>
              <a:t>presenterrmedia.com </a:t>
            </a:r>
            <a:endParaRPr lang="en-A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3" name="Picture 32" descr="clker.co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748489"/>
            <a:ext cx="720080" cy="867015"/>
          </a:xfrm>
          <a:prstGeom prst="rect">
            <a:avLst/>
          </a:prstGeom>
        </p:spPr>
      </p:pic>
      <p:pic>
        <p:nvPicPr>
          <p:cNvPr id="2" name="Picture 2" descr="Cartoon Giraffe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352888" y="-26052463"/>
            <a:ext cx="1514475" cy="2838450"/>
          </a:xfrm>
          <a:prstGeom prst="rect">
            <a:avLst/>
          </a:prstGeom>
          <a:noFill/>
        </p:spPr>
      </p:pic>
      <p:pic>
        <p:nvPicPr>
          <p:cNvPr id="37" name="Picture 36" descr="1215441305125576364lemmling_Cartoon_giraffe.svg.thumb[1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1747124"/>
            <a:ext cx="648072" cy="1210550"/>
          </a:xfrm>
          <a:prstGeom prst="rect">
            <a:avLst/>
          </a:prstGeom>
        </p:spPr>
      </p:pic>
      <p:pic>
        <p:nvPicPr>
          <p:cNvPr id="38" name="Picture 37" descr="clker.com (2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2320" y="1772816"/>
            <a:ext cx="792088" cy="808419"/>
          </a:xfrm>
          <a:prstGeom prst="rect">
            <a:avLst/>
          </a:prstGeom>
        </p:spPr>
      </p:pic>
      <p:pic>
        <p:nvPicPr>
          <p:cNvPr id="39" name="Picture 38" descr="imagesCAFMH1RH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2699792" y="3501008"/>
            <a:ext cx="360040" cy="610878"/>
          </a:xfrm>
          <a:prstGeom prst="rect">
            <a:avLst/>
          </a:prstGeom>
        </p:spPr>
      </p:pic>
      <p:pic>
        <p:nvPicPr>
          <p:cNvPr id="40" name="Picture 39" descr="imagesCAFMH1R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31840" y="3501008"/>
            <a:ext cx="347168" cy="589037"/>
          </a:xfrm>
          <a:prstGeom prst="rect">
            <a:avLst/>
          </a:prstGeom>
        </p:spPr>
      </p:pic>
      <p:pic>
        <p:nvPicPr>
          <p:cNvPr id="41" name="Picture 40" descr="cliparts101.com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44008" y="3429000"/>
            <a:ext cx="492646" cy="492646"/>
          </a:xfrm>
          <a:prstGeom prst="rect">
            <a:avLst/>
          </a:prstGeom>
        </p:spPr>
      </p:pic>
      <p:pic>
        <p:nvPicPr>
          <p:cNvPr id="3" name="Picture 4" descr="http://www.clker.com/cliparts/C/1/x/J/S/u/tongue-m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3933056"/>
            <a:ext cx="936104" cy="757833"/>
          </a:xfrm>
          <a:prstGeom prst="rect">
            <a:avLst/>
          </a:prstGeom>
          <a:noFill/>
        </p:spPr>
      </p:pic>
      <p:pic>
        <p:nvPicPr>
          <p:cNvPr id="6" name="Picture 6" descr="C:\Users\Fiona\Pictures\Five Friends\clker.com (2)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3356991"/>
            <a:ext cx="343180" cy="715468"/>
          </a:xfrm>
          <a:prstGeom prst="rect">
            <a:avLst/>
          </a:prstGeom>
          <a:noFill/>
        </p:spPr>
      </p:pic>
      <p:pic>
        <p:nvPicPr>
          <p:cNvPr id="1031" name="Picture 7" descr="C:\Users\Fiona\Pictures\Five Friends\clker.com (3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4368" y="3319341"/>
            <a:ext cx="360040" cy="74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AU" sz="3600" dirty="0" smtClean="0">
                <a:latin typeface="Century Gothic" pitchFamily="34" charset="0"/>
              </a:rPr>
              <a:t>Have you </a:t>
            </a:r>
            <a:r>
              <a:rPr lang="en-AU" sz="3600" b="1" u="sng" dirty="0" smtClean="0">
                <a:latin typeface="Century Gothic" pitchFamily="34" charset="0"/>
              </a:rPr>
              <a:t>seen</a:t>
            </a:r>
            <a:r>
              <a:rPr lang="en-AU" sz="3600" dirty="0" smtClean="0">
                <a:latin typeface="Century Gothic" pitchFamily="34" charset="0"/>
              </a:rPr>
              <a:t> these guys before?</a:t>
            </a:r>
            <a:endParaRPr lang="en-AU" sz="36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949280"/>
            <a:ext cx="7128792" cy="584775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Century Gothic" pitchFamily="34" charset="0"/>
              </a:rPr>
              <a:t>Can you remember their names?</a:t>
            </a:r>
            <a:endParaRPr lang="en-AU" sz="3200" dirty="0">
              <a:latin typeface="Century Gothic" pitchFamily="34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2195736" y="1988840"/>
            <a:ext cx="1296144" cy="1270221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5364088" y="1844824"/>
            <a:ext cx="1399426" cy="1872208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6516216" y="3789040"/>
            <a:ext cx="1656184" cy="1690334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971600" y="3789040"/>
            <a:ext cx="1656184" cy="1573369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3851920" y="3284984"/>
            <a:ext cx="1161708" cy="216999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251520" y="908720"/>
            <a:ext cx="1186036" cy="1581381"/>
          </a:xfrm>
          <a:prstGeom prst="rect">
            <a:avLst/>
          </a:prstGeom>
        </p:spPr>
      </p:pic>
      <p:sp>
        <p:nvSpPr>
          <p:cNvPr id="18" name="Right Arrow 17">
            <a:hlinkClick r:id="rId15" action="ppaction://hlinksldjump"/>
          </p:cNvPr>
          <p:cNvSpPr/>
          <p:nvPr/>
        </p:nvSpPr>
        <p:spPr>
          <a:xfrm>
            <a:off x="7884368" y="5949280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668344" y="2636912"/>
            <a:ext cx="627974" cy="8372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5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sz="3600" dirty="0" smtClean="0">
                <a:latin typeface="Century Gothic" pitchFamily="34" charset="0"/>
              </a:rPr>
              <a:t>Take another </a:t>
            </a:r>
            <a:r>
              <a:rPr lang="en-AU" sz="3600" b="1" u="sng" dirty="0" smtClean="0">
                <a:latin typeface="Century Gothic" pitchFamily="34" charset="0"/>
              </a:rPr>
              <a:t>look</a:t>
            </a:r>
            <a:r>
              <a:rPr lang="en-AU" sz="3600" dirty="0" smtClean="0">
                <a:latin typeface="Century Gothic" pitchFamily="34" charset="0"/>
              </a:rPr>
              <a:t>! </a:t>
            </a:r>
            <a:br>
              <a:rPr lang="en-AU" sz="3600" dirty="0" smtClean="0">
                <a:latin typeface="Century Gothic" pitchFamily="34" charset="0"/>
              </a:rPr>
            </a:br>
            <a:r>
              <a:rPr lang="en-AU" sz="3600" dirty="0" smtClean="0">
                <a:latin typeface="Century Gothic" pitchFamily="34" charset="0"/>
              </a:rPr>
              <a:t>Who is missing?</a:t>
            </a:r>
            <a:endParaRPr lang="en-AU" sz="3600" dirty="0">
              <a:latin typeface="Century Gothic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251520" y="908720"/>
            <a:ext cx="1122412" cy="1496549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1115616" y="4231890"/>
            <a:ext cx="1872208" cy="1778591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2627784" y="2276872"/>
            <a:ext cx="1474996" cy="1445496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084168" y="2276872"/>
            <a:ext cx="1512168" cy="188643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4283968" y="4293096"/>
            <a:ext cx="1728192" cy="1763827"/>
          </a:xfrm>
          <a:prstGeom prst="rect">
            <a:avLst/>
          </a:prstGeom>
        </p:spPr>
      </p:pic>
      <p:sp>
        <p:nvSpPr>
          <p:cNvPr id="15" name="Right Arrow 14">
            <a:hlinkClick r:id="rId12" action="ppaction://hlinksldjump"/>
          </p:cNvPr>
          <p:cNvSpPr/>
          <p:nvPr/>
        </p:nvSpPr>
        <p:spPr>
          <a:xfrm>
            <a:off x="7452320" y="5517232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AU" dirty="0" smtClean="0">
                <a:latin typeface="Century Gothic" pitchFamily="34" charset="0"/>
              </a:rPr>
              <a:t>Gerry Giraffe was missing!</a:t>
            </a:r>
            <a:endParaRPr lang="en-AU" dirty="0">
              <a:latin typeface="Century Gothic" pitchFamily="34" charset="0"/>
            </a:endParaRPr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236296" y="5301208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347864" y="2348880"/>
            <a:ext cx="2016224" cy="3766171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23528" y="1340768"/>
            <a:ext cx="1116124" cy="14881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2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76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AU" sz="3600" dirty="0" smtClean="0">
                <a:latin typeface="Century Gothic" pitchFamily="34" charset="0"/>
              </a:rPr>
              <a:t>There is more than one …?</a:t>
            </a:r>
            <a:endParaRPr lang="en-AU" sz="3600" dirty="0">
              <a:latin typeface="Century Gothic" pitchFamily="34" charset="0"/>
            </a:endParaRPr>
          </a:p>
        </p:txBody>
      </p:sp>
      <p:pic>
        <p:nvPicPr>
          <p:cNvPr id="2050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1989502" cy="1890428"/>
          </a:xfrm>
          <a:prstGeom prst="rect">
            <a:avLst/>
          </a:prstGeom>
          <a:noFill/>
        </p:spPr>
      </p:pic>
      <p:pic>
        <p:nvPicPr>
          <p:cNvPr id="2051" name="Picture 3" descr="C:\Users\Fiona\Pictures\5 senses\monkey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89040"/>
            <a:ext cx="1725282" cy="1760856"/>
          </a:xfrm>
          <a:prstGeom prst="rect">
            <a:avLst/>
          </a:prstGeom>
          <a:noFill/>
        </p:spPr>
      </p:pic>
      <p:pic>
        <p:nvPicPr>
          <p:cNvPr id="2052" name="Picture 4" descr="C:\Users\Fiona\Pictures\5 senses\dog clker.c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700808"/>
            <a:ext cx="1440877" cy="1927567"/>
          </a:xfrm>
          <a:prstGeom prst="rect">
            <a:avLst/>
          </a:prstGeom>
          <a:noFill/>
        </p:spPr>
      </p:pic>
      <p:pic>
        <p:nvPicPr>
          <p:cNvPr id="2053" name="Picture 5" descr="C:\Users\Fiona\Pictures\5 senses\giraffe clker.c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573016"/>
            <a:ext cx="1224136" cy="2286191"/>
          </a:xfrm>
          <a:prstGeom prst="rect">
            <a:avLst/>
          </a:prstGeom>
          <a:noFill/>
        </p:spPr>
      </p:pic>
      <p:pic>
        <p:nvPicPr>
          <p:cNvPr id="2054" name="Picture 6" descr="C:\Users\Fiona\Pictures\5 senses\owl clker.co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988840"/>
            <a:ext cx="1469949" cy="1440160"/>
          </a:xfrm>
          <a:prstGeom prst="rect">
            <a:avLst/>
          </a:prstGeom>
          <a:noFill/>
        </p:spPr>
      </p:pic>
      <p:pic>
        <p:nvPicPr>
          <p:cNvPr id="8" name="Picture 3" descr="C:\Users\Fiona\Pictures\5 senses\monkey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420888"/>
            <a:ext cx="1097577" cy="1120208"/>
          </a:xfrm>
          <a:prstGeom prst="rect">
            <a:avLst/>
          </a:prstGeom>
          <a:noFill/>
        </p:spPr>
      </p:pic>
      <p:pic>
        <p:nvPicPr>
          <p:cNvPr id="9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492896"/>
            <a:ext cx="1011049" cy="960701"/>
          </a:xfrm>
          <a:prstGeom prst="rect">
            <a:avLst/>
          </a:prstGeom>
          <a:noFill/>
        </p:spPr>
      </p:pic>
      <p:sp>
        <p:nvSpPr>
          <p:cNvPr id="11" name="Right Arrow 10">
            <a:hlinkClick r:id="rId9" action="ppaction://hlinksldjump"/>
          </p:cNvPr>
          <p:cNvSpPr/>
          <p:nvPr/>
        </p:nvSpPr>
        <p:spPr>
          <a:xfrm>
            <a:off x="7740352" y="5949280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467544" y="836712"/>
            <a:ext cx="1042020" cy="138936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6300192" y="5756672"/>
            <a:ext cx="825996" cy="11013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AU" sz="3600" dirty="0" smtClean="0">
                <a:latin typeface="Century Gothic" pitchFamily="34" charset="0"/>
              </a:rPr>
              <a:t>Can you </a:t>
            </a:r>
            <a:r>
              <a:rPr lang="en-AU" sz="3600" b="1" u="sng" dirty="0" smtClean="0">
                <a:latin typeface="Century Gothic" pitchFamily="34" charset="0"/>
              </a:rPr>
              <a:t>see</a:t>
            </a:r>
            <a:r>
              <a:rPr lang="en-AU" sz="3600" dirty="0" smtClean="0">
                <a:latin typeface="Century Gothic" pitchFamily="34" charset="0"/>
              </a:rPr>
              <a:t> all five friends? </a:t>
            </a:r>
            <a:endParaRPr lang="en-AU" sz="3600" dirty="0">
              <a:latin typeface="Century Gothic" pitchFamily="34" charset="0"/>
            </a:endParaRPr>
          </a:p>
        </p:txBody>
      </p:sp>
      <p:pic>
        <p:nvPicPr>
          <p:cNvPr id="2051" name="Picture 3" descr="C:\Users\Fiona\Pictures\5 senses\monkey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1944216" cy="1984304"/>
          </a:xfrm>
          <a:prstGeom prst="rect">
            <a:avLst/>
          </a:prstGeom>
          <a:noFill/>
        </p:spPr>
      </p:pic>
      <p:pic>
        <p:nvPicPr>
          <p:cNvPr id="2052" name="Picture 4" descr="C:\Users\Fiona\Pictures\5 senses\dog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1440877" cy="1927567"/>
          </a:xfrm>
          <a:prstGeom prst="rect">
            <a:avLst/>
          </a:prstGeom>
          <a:noFill/>
        </p:spPr>
      </p:pic>
      <p:pic>
        <p:nvPicPr>
          <p:cNvPr id="2053" name="Picture 5" descr="C:\Users\Fiona\Pictures\5 senses\giraffe clker.c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717032"/>
            <a:ext cx="1224136" cy="2286191"/>
          </a:xfrm>
          <a:prstGeom prst="rect">
            <a:avLst/>
          </a:prstGeom>
          <a:noFill/>
        </p:spPr>
      </p:pic>
      <p:pic>
        <p:nvPicPr>
          <p:cNvPr id="2054" name="Picture 6" descr="C:\Users\Fiona\Pictures\5 senses\owl clker.c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060848"/>
            <a:ext cx="1469949" cy="1440160"/>
          </a:xfrm>
          <a:prstGeom prst="rect">
            <a:avLst/>
          </a:prstGeom>
          <a:noFill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251520" y="1196752"/>
            <a:ext cx="1330052" cy="1773403"/>
          </a:xfrm>
          <a:prstGeom prst="rect">
            <a:avLst/>
          </a:prstGeom>
        </p:spPr>
      </p:pic>
      <p:sp>
        <p:nvSpPr>
          <p:cNvPr id="9" name="Right Arrow 8">
            <a:hlinkClick r:id="rId9" action="ppaction://hlinksldjump"/>
          </p:cNvPr>
          <p:cNvSpPr/>
          <p:nvPr/>
        </p:nvSpPr>
        <p:spPr>
          <a:xfrm>
            <a:off x="7524328" y="5661248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482308" y="5584800"/>
            <a:ext cx="609972" cy="8132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AU" dirty="0" smtClean="0">
                <a:latin typeface="Century Gothic" pitchFamily="34" charset="0"/>
              </a:rPr>
              <a:t>Eddy Elephant was missing!</a:t>
            </a:r>
            <a:endParaRPr lang="en-AU" dirty="0">
              <a:latin typeface="Century Gothic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059832" y="2780928"/>
            <a:ext cx="2952328" cy="2804702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380312" y="5445224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67544" y="1124744"/>
            <a:ext cx="1224136" cy="163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12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sz="3600" dirty="0" smtClean="0">
                <a:latin typeface="Century Gothic" pitchFamily="34" charset="0"/>
              </a:rPr>
              <a:t>How many </a:t>
            </a:r>
            <a:r>
              <a:rPr lang="en-AU" sz="3600" dirty="0">
                <a:latin typeface="Century Gothic" pitchFamily="34" charset="0"/>
              </a:rPr>
              <a:t>D</a:t>
            </a:r>
            <a:r>
              <a:rPr lang="en-AU" sz="3600" dirty="0" smtClean="0">
                <a:latin typeface="Century Gothic" pitchFamily="34" charset="0"/>
              </a:rPr>
              <a:t>arcy Dogs can you </a:t>
            </a:r>
            <a:r>
              <a:rPr lang="en-AU" sz="3600" b="1" u="sng" dirty="0" smtClean="0">
                <a:latin typeface="Century Gothic" pitchFamily="34" charset="0"/>
              </a:rPr>
              <a:t>see</a:t>
            </a:r>
            <a:r>
              <a:rPr lang="en-AU" sz="3600" dirty="0" smtClean="0">
                <a:latin typeface="Century Gothic" pitchFamily="34" charset="0"/>
              </a:rPr>
              <a:t>?</a:t>
            </a:r>
            <a:endParaRPr lang="en-AU" sz="3600" dirty="0">
              <a:latin typeface="Century Gothic" pitchFamily="34" charset="0"/>
            </a:endParaRPr>
          </a:p>
        </p:txBody>
      </p:sp>
      <p:pic>
        <p:nvPicPr>
          <p:cNvPr id="19" name="Picture 4" descr="C:\Users\Fiona\Pictures\5 senses\dog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933056"/>
            <a:ext cx="1035428" cy="1385169"/>
          </a:xfrm>
          <a:prstGeom prst="rect">
            <a:avLst/>
          </a:prstGeom>
          <a:noFill/>
        </p:spPr>
      </p:pic>
      <p:pic>
        <p:nvPicPr>
          <p:cNvPr id="20" name="Picture 4" descr="C:\Users\Fiona\Pictures\5 senses\dog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1710011" cy="2287607"/>
          </a:xfrm>
          <a:prstGeom prst="rect">
            <a:avLst/>
          </a:prstGeom>
          <a:noFill/>
        </p:spPr>
      </p:pic>
      <p:pic>
        <p:nvPicPr>
          <p:cNvPr id="21" name="Picture 4" descr="C:\Users\Fiona\Pictures\5 senses\dog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1368152" cy="1830278"/>
          </a:xfrm>
          <a:prstGeom prst="rect">
            <a:avLst/>
          </a:prstGeom>
          <a:noFill/>
        </p:spPr>
      </p:pic>
      <p:pic>
        <p:nvPicPr>
          <p:cNvPr id="22" name="Picture 4" descr="C:\Users\Fiona\Pictures\5 senses\dog clker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1152128" cy="1541287"/>
          </a:xfrm>
          <a:prstGeom prst="rect">
            <a:avLst/>
          </a:prstGeom>
          <a:noFill/>
        </p:spPr>
      </p:pic>
      <p:pic>
        <p:nvPicPr>
          <p:cNvPr id="29" name="Picture 5" descr="C:\Users\Fiona\Pictures\5 senses\giraffe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97152"/>
            <a:ext cx="838571" cy="1566111"/>
          </a:xfrm>
          <a:prstGeom prst="rect">
            <a:avLst/>
          </a:prstGeom>
          <a:noFill/>
        </p:spPr>
      </p:pic>
      <p:pic>
        <p:nvPicPr>
          <p:cNvPr id="30" name="Picture 5" descr="C:\Users\Fiona\Pictures\5 senses\giraffe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1038743" cy="1939950"/>
          </a:xfrm>
          <a:prstGeom prst="rect">
            <a:avLst/>
          </a:prstGeom>
          <a:noFill/>
        </p:spPr>
      </p:pic>
      <p:pic>
        <p:nvPicPr>
          <p:cNvPr id="32" name="Picture 5" descr="C:\Users\Fiona\Pictures\5 senses\giraffe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04864"/>
            <a:ext cx="838571" cy="1566111"/>
          </a:xfrm>
          <a:prstGeom prst="rect">
            <a:avLst/>
          </a:prstGeom>
          <a:noFill/>
        </p:spPr>
      </p:pic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23528" y="1052736"/>
            <a:ext cx="970012" cy="1293349"/>
          </a:xfrm>
          <a:prstGeom prst="rect">
            <a:avLst/>
          </a:prstGeom>
        </p:spPr>
      </p:pic>
      <p:sp>
        <p:nvSpPr>
          <p:cNvPr id="36" name="Right Arrow 35">
            <a:hlinkClick r:id="rId7" action="ppaction://hlinksldjump"/>
          </p:cNvPr>
          <p:cNvSpPr/>
          <p:nvPr/>
        </p:nvSpPr>
        <p:spPr>
          <a:xfrm>
            <a:off x="7740352" y="5949280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300192" y="5553472"/>
            <a:ext cx="978396" cy="13045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1088"/>
            <a:ext cx="1610593" cy="1530388"/>
          </a:xfrm>
          <a:prstGeom prst="rect">
            <a:avLst/>
          </a:prstGeom>
          <a:noFill/>
        </p:spPr>
      </p:pic>
      <p:pic>
        <p:nvPicPr>
          <p:cNvPr id="8" name="Picture 3" descr="C:\Users\Fiona\Pictures\5 senses\monkey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420888"/>
            <a:ext cx="1097577" cy="1120208"/>
          </a:xfrm>
          <a:prstGeom prst="rect">
            <a:avLst/>
          </a:prstGeom>
          <a:noFill/>
        </p:spPr>
      </p:pic>
      <p:pic>
        <p:nvPicPr>
          <p:cNvPr id="9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1011049" cy="960701"/>
          </a:xfrm>
          <a:prstGeom prst="rect">
            <a:avLst/>
          </a:prstGeom>
          <a:noFill/>
        </p:spPr>
      </p:pic>
      <p:pic>
        <p:nvPicPr>
          <p:cNvPr id="10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76872"/>
            <a:ext cx="1440160" cy="1368443"/>
          </a:xfrm>
          <a:prstGeom prst="rect">
            <a:avLst/>
          </a:prstGeom>
          <a:noFill/>
        </p:spPr>
      </p:pic>
      <p:pic>
        <p:nvPicPr>
          <p:cNvPr id="11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1011049" cy="960701"/>
          </a:xfrm>
          <a:prstGeom prst="rect">
            <a:avLst/>
          </a:prstGeom>
          <a:noFill/>
        </p:spPr>
      </p:pic>
      <p:pic>
        <p:nvPicPr>
          <p:cNvPr id="12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56992"/>
            <a:ext cx="1011049" cy="960701"/>
          </a:xfrm>
          <a:prstGeom prst="rect">
            <a:avLst/>
          </a:prstGeom>
          <a:noFill/>
        </p:spPr>
      </p:pic>
      <p:pic>
        <p:nvPicPr>
          <p:cNvPr id="13" name="Picture 2" descr="C:\Users\Fiona\Pictures\5 senses\12161376851595770453lemmling_Cartoon_elephant.svg.thumb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589240"/>
            <a:ext cx="1011049" cy="960701"/>
          </a:xfrm>
          <a:prstGeom prst="rect">
            <a:avLst/>
          </a:prstGeom>
          <a:noFill/>
        </p:spPr>
      </p:pic>
      <p:pic>
        <p:nvPicPr>
          <p:cNvPr id="14" name="Picture 3" descr="C:\Users\Fiona\Pictures\5 senses\monkey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861048"/>
            <a:ext cx="1097577" cy="1120208"/>
          </a:xfrm>
          <a:prstGeom prst="rect">
            <a:avLst/>
          </a:prstGeom>
          <a:noFill/>
        </p:spPr>
      </p:pic>
      <p:pic>
        <p:nvPicPr>
          <p:cNvPr id="15" name="Picture 3" descr="C:\Users\Fiona\Pictures\5 senses\monkey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1728192" cy="1763826"/>
          </a:xfrm>
          <a:prstGeom prst="rect">
            <a:avLst/>
          </a:prstGeom>
          <a:noFill/>
        </p:spPr>
      </p:pic>
      <p:pic>
        <p:nvPicPr>
          <p:cNvPr id="16" name="Picture 3" descr="C:\Users\Fiona\Pictures\5 senses\monkey clker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060848"/>
            <a:ext cx="1097577" cy="1120208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AU" sz="3600" dirty="0" smtClean="0">
                <a:latin typeface="Century Gothic" pitchFamily="34" charset="0"/>
              </a:rPr>
              <a:t>How many Eddy Elephants can you </a:t>
            </a:r>
            <a:r>
              <a:rPr lang="en-AU" sz="3600" b="1" u="sng" dirty="0" smtClean="0">
                <a:latin typeface="Century Gothic" pitchFamily="34" charset="0"/>
              </a:rPr>
              <a:t>see</a:t>
            </a:r>
            <a:r>
              <a:rPr lang="en-AU" sz="3600" dirty="0" smtClean="0">
                <a:latin typeface="Century Gothic" pitchFamily="34" charset="0"/>
              </a:rPr>
              <a:t>?</a:t>
            </a:r>
            <a:endParaRPr lang="en-AU" sz="3600" dirty="0">
              <a:latin typeface="Century Gothic" pitchFamily="34" charset="0"/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67544" y="1196752"/>
            <a:ext cx="970012" cy="1293349"/>
          </a:xfrm>
          <a:prstGeom prst="rect">
            <a:avLst/>
          </a:prstGeom>
        </p:spPr>
      </p:pic>
      <p:sp>
        <p:nvSpPr>
          <p:cNvPr id="21" name="Right Arrow 20">
            <a:hlinkClick r:id="rId7" action="ppaction://hlinksldjump"/>
          </p:cNvPr>
          <p:cNvSpPr/>
          <p:nvPr/>
        </p:nvSpPr>
        <p:spPr>
          <a:xfrm>
            <a:off x="7668344" y="5661248"/>
            <a:ext cx="936104" cy="648072"/>
          </a:xfrm>
          <a:prstGeom prst="rightArrow">
            <a:avLst/>
          </a:prstGeom>
          <a:solidFill>
            <a:srgbClr val="E4AF1A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588224" y="5517232"/>
            <a:ext cx="753988" cy="100531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7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123</Words>
  <Application>Microsoft Office PowerPoint</Application>
  <PresentationFormat>On-screen Show (4:3)</PresentationFormat>
  <Paragraphs>34</Paragraphs>
  <Slides>18</Slides>
  <Notes>0</Notes>
  <HiddenSlides>0</HiddenSlides>
  <MMClips>37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My Five Friends Seeing Game</vt:lpstr>
      <vt:lpstr>Have you seen these guys before?</vt:lpstr>
      <vt:lpstr>Take another look!  Who is missing?</vt:lpstr>
      <vt:lpstr>Gerry Giraffe was missing!</vt:lpstr>
      <vt:lpstr>There is more than one …?</vt:lpstr>
      <vt:lpstr>Can you see all five friends? </vt:lpstr>
      <vt:lpstr>Eddy Elephant was missing!</vt:lpstr>
      <vt:lpstr>How many Darcy Dogs can you see?</vt:lpstr>
      <vt:lpstr>How many Eddy Elephants can you see?</vt:lpstr>
      <vt:lpstr>Use your eyes to see  what is different …</vt:lpstr>
      <vt:lpstr>Use your eyes to see  what is different …</vt:lpstr>
      <vt:lpstr>Use your eyes to see  what is different …</vt:lpstr>
      <vt:lpstr>Who can Oscar Owl see?</vt:lpstr>
      <vt:lpstr>He can see YOU!</vt:lpstr>
      <vt:lpstr>Who can Monty Monkey see?</vt:lpstr>
      <vt:lpstr>  He sees YOU too! He sees you … and he wants to tickle you!    </vt:lpstr>
      <vt:lpstr> I use my             to see I use my             to see  And when I want to see … 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seen these guys before?</dc:title>
  <dc:creator>Fiona</dc:creator>
  <cp:lastModifiedBy>Fiona</cp:lastModifiedBy>
  <cp:revision>7</cp:revision>
  <dcterms:created xsi:type="dcterms:W3CDTF">2013-01-27T10:45:58Z</dcterms:created>
  <dcterms:modified xsi:type="dcterms:W3CDTF">2013-01-30T11:37:37Z</dcterms:modified>
</cp:coreProperties>
</file>