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3" r:id="rId4"/>
    <p:sldId id="282" r:id="rId5"/>
    <p:sldId id="257" r:id="rId6"/>
    <p:sldId id="258" r:id="rId7"/>
    <p:sldId id="275" r:id="rId8"/>
    <p:sldId id="259" r:id="rId9"/>
    <p:sldId id="260" r:id="rId10"/>
    <p:sldId id="276" r:id="rId11"/>
    <p:sldId id="266" r:id="rId12"/>
    <p:sldId id="265" r:id="rId13"/>
    <p:sldId id="277" r:id="rId14"/>
    <p:sldId id="263" r:id="rId15"/>
    <p:sldId id="264" r:id="rId16"/>
    <p:sldId id="278" r:id="rId17"/>
    <p:sldId id="261" r:id="rId18"/>
    <p:sldId id="262" r:id="rId19"/>
    <p:sldId id="279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D6"/>
    <a:srgbClr val="F67298"/>
    <a:srgbClr val="48C503"/>
    <a:srgbClr val="FF9900"/>
    <a:srgbClr val="631288"/>
    <a:srgbClr val="E74BDC"/>
    <a:srgbClr val="3D515D"/>
    <a:srgbClr val="DA7D00"/>
    <a:srgbClr val="EA9E14"/>
    <a:srgbClr val="F16F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1398-D744-42B1-B0FA-086E76428B62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13BC2-15AA-4126-A1A2-A7F41E54A2CF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13BC2-15AA-4126-A1A2-A7F41E54A2CF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13BC2-15AA-4126-A1A2-A7F41E54A2CF}" type="slidenum">
              <a:rPr lang="en-AU" smtClean="0"/>
              <a:pPr/>
              <a:t>17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5FBE-5841-4E4C-A691-DA3BD6E44EFB}" type="datetimeFigureOut">
              <a:rPr lang="en-AU" smtClean="0"/>
              <a:pPr/>
              <a:t>31/01/2013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23BE-CFB5-4FC3-B550-1D5B39EF2AB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audio" Target="file:///C:\Users\Fiona\Music\My%20Five%20Friends\yellow%20stars.wav" TargetMode="External"/><Relationship Id="rId1" Type="http://schemas.openxmlformats.org/officeDocument/2006/relationships/audio" Target="../media/audio1.wav"/><Relationship Id="rId6" Type="http://schemas.openxmlformats.org/officeDocument/2006/relationships/hyperlink" Target="http://www.clker.com/clipart-elephant-head.html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hyperlink" Target="http://www.clker.com/clipart-cartoon-owl-1.html" TargetMode="Externa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elephant-head.html" TargetMode="External"/><Relationship Id="rId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slide" Target="slide1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7.png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7.png"/><Relationship Id="rId5" Type="http://schemas.openxmlformats.org/officeDocument/2006/relationships/slide" Target="slide14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7.png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26.png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www.clker.com/clipart-cartoon-owl-1.html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www.clker.com/clipart-elephant-head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hyperlink" Target="http://www.clker.com/clipart-cartoon-owl-1.html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://www.clker.com/clipart-elephant-head.htm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20.xml"/><Relationship Id="rId3" Type="http://schemas.openxmlformats.org/officeDocument/2006/relationships/image" Target="../media/image9.png"/><Relationship Id="rId7" Type="http://schemas.openxmlformats.org/officeDocument/2006/relationships/hyperlink" Target="http://www.clker.com/clipart-elephant-head.html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21.wav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hyperlink" Target="http://www.clker.com/clipart-cartoon-owl-1.html" TargetMode="External"/><Relationship Id="rId9" Type="http://schemas.openxmlformats.org/officeDocument/2006/relationships/image" Target="../media/image11.png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jpeg"/><Relationship Id="rId1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12" Type="http://schemas.openxmlformats.org/officeDocument/2006/relationships/image" Target="../media/image5.png"/><Relationship Id="rId17" Type="http://schemas.openxmlformats.org/officeDocument/2006/relationships/image" Target="../media/image24.png"/><Relationship Id="rId2" Type="http://schemas.openxmlformats.org/officeDocument/2006/relationships/hyperlink" Target="http://www.clker.com/clipart-cartoon-owl-1.html" TargetMode="Externa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hyperlink" Target="http://www.clker.com/clipart-elephant-head.html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hyperlink" Target="http://www.clker.com/clipart-elephant-head.html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hyperlink" Target="http://www.clker.com/clipart-cartoon-owl-1.html" TargetMode="External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hyperlink" Target="http://www.clker.com/clipart-cartoon-owl-1.html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www.clker.com/clipart-elephant-head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hyperlink" Target="http://www.clker.com/clipart-cartoon-owl-1.html" TargetMode="External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cartoon-owl-1.html" TargetMode="Externa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://www.clker.com/clipart-cartoon-owl-1.html" TargetMode="Externa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clker.com/clipart-elephant-head.html" TargetMode="Externa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elephant-head.html" TargetMode="Externa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slide" Target="slide10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980728"/>
            <a:ext cx="7272808" cy="4896544"/>
          </a:xfrm>
          <a:prstGeom prst="rect">
            <a:avLst/>
          </a:prstGeom>
          <a:solidFill>
            <a:srgbClr val="00B0F0"/>
          </a:solidFill>
          <a:ln w="7620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2403699"/>
          </a:xfrm>
        </p:spPr>
        <p:txBody>
          <a:bodyPr>
            <a:normAutofit/>
          </a:bodyPr>
          <a:lstStyle/>
          <a:p>
            <a:r>
              <a:rPr lang="en-AU" sz="7200" b="1" dirty="0" smtClean="0">
                <a:ln w="28575">
                  <a:solidFill>
                    <a:srgbClr val="00569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chelor Pad JL" pitchFamily="2" charset="0"/>
              </a:rPr>
              <a:t>My </a:t>
            </a:r>
            <a:br>
              <a:rPr lang="en-AU" sz="7200" b="1" dirty="0" smtClean="0">
                <a:ln w="28575">
                  <a:solidFill>
                    <a:srgbClr val="00569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chelor Pad JL" pitchFamily="2" charset="0"/>
              </a:rPr>
            </a:br>
            <a:r>
              <a:rPr lang="en-AU" sz="7200" b="1" dirty="0" smtClean="0">
                <a:ln w="28575">
                  <a:solidFill>
                    <a:srgbClr val="00569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chelor Pad JL" pitchFamily="2" charset="0"/>
              </a:rPr>
              <a:t>Five Friends</a:t>
            </a:r>
            <a:endParaRPr lang="en-AU" sz="7200" b="1" dirty="0">
              <a:ln w="28575">
                <a:solidFill>
                  <a:srgbClr val="005696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chelor Pad JL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AU" dirty="0" smtClean="0">
              <a:solidFill>
                <a:srgbClr val="FFFF00"/>
              </a:solidFill>
            </a:endParaRPr>
          </a:p>
          <a:p>
            <a:endParaRPr lang="en-AU" sz="1600" dirty="0">
              <a:solidFill>
                <a:srgbClr val="FFFF00"/>
              </a:solidFill>
            </a:endParaRPr>
          </a:p>
          <a:p>
            <a:endParaRPr lang="en-AU" dirty="0" smtClean="0">
              <a:solidFill>
                <a:srgbClr val="FFFF00"/>
              </a:solidFill>
            </a:endParaRPr>
          </a:p>
          <a:p>
            <a:endParaRPr lang="en-AU" dirty="0" smtClean="0">
              <a:solidFill>
                <a:srgbClr val="FFFF00"/>
              </a:solidFill>
            </a:endParaRPr>
          </a:p>
          <a:p>
            <a:r>
              <a:rPr lang="en-AU" dirty="0" smtClean="0">
                <a:solidFill>
                  <a:srgbClr val="FFFF00"/>
                </a:solidFill>
              </a:rPr>
              <a:t>by Fiona Gately, 2013©</a:t>
            </a:r>
          </a:p>
          <a:p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Cartoon Owl Clip Art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340768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lephant Head Clip Art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268760"/>
            <a:ext cx="9695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355976" y="5705872"/>
            <a:ext cx="864096" cy="1152128"/>
          </a:xfrm>
          <a:prstGeom prst="rect">
            <a:avLst/>
          </a:prstGeom>
        </p:spPr>
      </p:pic>
      <p:sp>
        <p:nvSpPr>
          <p:cNvPr id="14" name="Right Arrow 13">
            <a:hlinkClick r:id="rId9" action="ppaction://hlinksldjump"/>
          </p:cNvPr>
          <p:cNvSpPr/>
          <p:nvPr/>
        </p:nvSpPr>
        <p:spPr>
          <a:xfrm>
            <a:off x="7596336" y="6093296"/>
            <a:ext cx="720080" cy="548680"/>
          </a:xfrm>
          <a:prstGeom prst="rightArrow">
            <a:avLst/>
          </a:prstGeom>
          <a:solidFill>
            <a:srgbClr val="FFFF00"/>
          </a:solidFill>
          <a:ln>
            <a:solidFill>
              <a:srgbClr val="E74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yellow stars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-2052736" y="3356992"/>
            <a:ext cx="304800" cy="304800"/>
          </a:xfrm>
          <a:prstGeom prst="rect">
            <a:avLst/>
          </a:prstGeom>
        </p:spPr>
      </p:pic>
      <p:pic>
        <p:nvPicPr>
          <p:cNvPr id="16" name="Picture 15" descr="clker.com (2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9632" y="4581128"/>
            <a:ext cx="1038976" cy="1060398"/>
          </a:xfrm>
          <a:prstGeom prst="rect">
            <a:avLst/>
          </a:prstGeom>
        </p:spPr>
      </p:pic>
      <p:pic>
        <p:nvPicPr>
          <p:cNvPr id="17" name="Picture 16" descr="clker.co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4653136"/>
            <a:ext cx="864096" cy="1156020"/>
          </a:xfrm>
          <a:prstGeom prst="rect">
            <a:avLst/>
          </a:prstGeom>
        </p:spPr>
      </p:pic>
      <p:pic>
        <p:nvPicPr>
          <p:cNvPr id="18" name="Picture 17" descr="1215441305125576364lemmling_Cartoon_giraffe.svg.thumb[1]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3968" y="3789040"/>
            <a:ext cx="690389" cy="128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Elephant Head Clip Ar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83671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hear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soft, 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hear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loud,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hear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the lion – oh, so proud!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hear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hyena and hippo too - </a:t>
            </a:r>
          </a:p>
          <a:p>
            <a:pPr algn="ctr"/>
            <a:endParaRPr lang="en-AU" sz="3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68534">
            <a:off x="3627419" y="3119340"/>
            <a:ext cx="54726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 smtClean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en-AU" sz="3600" b="1" dirty="0" err="1" smtClean="0">
                <a:solidFill>
                  <a:schemeClr val="bg1"/>
                </a:solidFill>
                <a:latin typeface="Century Gothic" pitchFamily="34" charset="0"/>
              </a:rPr>
              <a:t>ee</a:t>
            </a:r>
            <a:r>
              <a:rPr lang="en-AU" sz="4000" b="1" dirty="0" err="1" smtClean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n-AU" sz="4200" b="1" dirty="0" err="1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en-AU" sz="4400" b="1" dirty="0" err="1" smtClean="0">
                <a:solidFill>
                  <a:schemeClr val="bg1"/>
                </a:solidFill>
                <a:latin typeface="Century Gothic" pitchFamily="34" charset="0"/>
              </a:rPr>
              <a:t>aa</a:t>
            </a:r>
            <a:r>
              <a:rPr lang="en-AU" sz="4800" b="1" dirty="0" err="1" smtClean="0">
                <a:solidFill>
                  <a:schemeClr val="bg1"/>
                </a:solidFill>
                <a:latin typeface="Century Gothic" pitchFamily="34" charset="0"/>
              </a:rPr>
              <a:t>aa</a:t>
            </a:r>
            <a:r>
              <a:rPr lang="en-AU" sz="5400" b="1" dirty="0" err="1" smtClean="0">
                <a:solidFill>
                  <a:schemeClr val="bg1"/>
                </a:solidFill>
                <a:latin typeface="Century Gothic" pitchFamily="34" charset="0"/>
              </a:rPr>
              <a:t>argh</a:t>
            </a:r>
            <a:r>
              <a:rPr lang="en-AU" sz="4800" b="1" dirty="0" smtClean="0">
                <a:solidFill>
                  <a:schemeClr val="bg1"/>
                </a:solidFill>
                <a:latin typeface="Century Gothic" pitchFamily="34" charset="0"/>
              </a:rPr>
              <a:t>! </a:t>
            </a:r>
            <a:r>
              <a:rPr lang="en-AU" sz="4800" b="1" dirty="0" smtClean="0">
                <a:solidFill>
                  <a:srgbClr val="582A04"/>
                </a:solidFill>
                <a:latin typeface="Century Gothic" pitchFamily="34" charset="0"/>
              </a:rPr>
              <a:t>  </a:t>
            </a:r>
          </a:p>
          <a:p>
            <a:pPr algn="ctr"/>
            <a:endParaRPr lang="en-AU" sz="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76425">
            <a:off x="5190106" y="43717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 hear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YOU!</a:t>
            </a:r>
          </a:p>
          <a:p>
            <a:endParaRPr lang="en-AU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211960" y="5445223"/>
            <a:ext cx="900100" cy="1200133"/>
          </a:xfrm>
          <a:prstGeom prst="rect">
            <a:avLst/>
          </a:prstGeom>
        </p:spPr>
      </p:pic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F6729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ight Arrow 12">
            <a:hlinkClick r:id="rId7" action="ppaction://hlinksldjump"/>
          </p:cNvPr>
          <p:cNvSpPr/>
          <p:nvPr/>
        </p:nvSpPr>
        <p:spPr>
          <a:xfrm flipH="1">
            <a:off x="755576" y="5733256"/>
            <a:ext cx="720080" cy="548680"/>
          </a:xfrm>
          <a:prstGeom prst="rightArrow">
            <a:avLst/>
          </a:prstGeom>
          <a:solidFill>
            <a:srgbClr val="F6729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332656"/>
            <a:ext cx="8280920" cy="6120680"/>
          </a:xfrm>
          <a:prstGeom prst="rect">
            <a:avLst/>
          </a:prstGeom>
          <a:solidFill>
            <a:schemeClr val="tx1"/>
          </a:solidFill>
          <a:ln w="38100"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Darcy Dog has a great big       .</a:t>
            </a:r>
            <a:endParaRPr lang="en-AU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5313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A great big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NOSE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– you see?</a:t>
            </a:r>
          </a:p>
          <a:p>
            <a:endParaRPr lang="en-AU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139952" y="5385217"/>
            <a:ext cx="936104" cy="1248139"/>
          </a:xfrm>
          <a:prstGeom prst="rect">
            <a:avLst/>
          </a:prstGeom>
        </p:spPr>
      </p:pic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FF9900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flipH="1">
            <a:off x="827584" y="5733256"/>
            <a:ext cx="792088" cy="548680"/>
          </a:xfrm>
          <a:prstGeom prst="rightArrow">
            <a:avLst/>
          </a:prstGeom>
          <a:solidFill>
            <a:srgbClr val="FF9900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 descr="clker.c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5104" y="1628800"/>
            <a:ext cx="2423040" cy="2937731"/>
          </a:xfrm>
          <a:prstGeom prst="rect">
            <a:avLst/>
          </a:prstGeom>
        </p:spPr>
      </p:pic>
      <p:pic>
        <p:nvPicPr>
          <p:cNvPr id="14" name="Picture 13" descr="cliparts101.com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692696"/>
            <a:ext cx="636662" cy="63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332656"/>
            <a:ext cx="8280920" cy="6120680"/>
          </a:xfrm>
          <a:prstGeom prst="rect">
            <a:avLst/>
          </a:prstGeom>
          <a:solidFill>
            <a:schemeClr val="tx1"/>
          </a:solidFill>
          <a:ln w="38100"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926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“All the better 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smell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things with …</a:t>
            </a:r>
            <a:endParaRPr lang="en-AU" sz="1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smell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YOU with!” says he.</a:t>
            </a:r>
            <a:endParaRPr lang="en-AU" sz="36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139952" y="5373216"/>
            <a:ext cx="936104" cy="1248138"/>
          </a:xfrm>
          <a:prstGeom prst="rect">
            <a:avLst/>
          </a:prstGeom>
        </p:spPr>
      </p:pic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FF9900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flipH="1">
            <a:off x="827584" y="5733256"/>
            <a:ext cx="720080" cy="548680"/>
          </a:xfrm>
          <a:prstGeom prst="rightArrow">
            <a:avLst/>
          </a:prstGeom>
          <a:solidFill>
            <a:srgbClr val="FF9900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clker.c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5104" y="1628800"/>
            <a:ext cx="2423040" cy="293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332656"/>
            <a:ext cx="8280920" cy="6120680"/>
          </a:xfrm>
          <a:prstGeom prst="rect">
            <a:avLst/>
          </a:prstGeom>
          <a:solidFill>
            <a:schemeClr val="tx1"/>
          </a:solidFill>
          <a:ln w="38100"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76470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smell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yum, 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smell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yuck!</a:t>
            </a:r>
          </a:p>
          <a:p>
            <a:r>
              <a:rPr lang="en-AU" sz="3600" dirty="0" err="1" smtClean="0">
                <a:solidFill>
                  <a:schemeClr val="bg1"/>
                </a:solidFill>
                <a:latin typeface="Century Gothic" pitchFamily="34" charset="0"/>
              </a:rPr>
              <a:t>Mmm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! My favourite … 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the garbage truck!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smell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steak on the barbeque - 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AU" sz="3600" dirty="0"/>
          </a:p>
        </p:txBody>
      </p:sp>
      <p:sp>
        <p:nvSpPr>
          <p:cNvPr id="10" name="TextBox 9"/>
          <p:cNvSpPr txBox="1"/>
          <p:nvPr/>
        </p:nvSpPr>
        <p:spPr>
          <a:xfrm rot="21241060">
            <a:off x="3333306" y="3341398"/>
            <a:ext cx="434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chemeClr val="bg1"/>
                </a:solidFill>
                <a:latin typeface="Century Gothic" pitchFamily="34" charset="0"/>
              </a:rPr>
              <a:t>Sniff-Sniff !</a:t>
            </a:r>
            <a:r>
              <a:rPr lang="en-AU" sz="6000" dirty="0" smtClean="0">
                <a:solidFill>
                  <a:schemeClr val="bg1"/>
                </a:solidFill>
                <a:latin typeface="Bachelor Pad JL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422063">
            <a:off x="5247995" y="44802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smell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you!</a:t>
            </a:r>
            <a:endParaRPr lang="en-AU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139952" y="5445223"/>
            <a:ext cx="923773" cy="1231697"/>
          </a:xfrm>
          <a:prstGeom prst="rect">
            <a:avLst/>
          </a:prstGeom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FF9900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flipH="1">
            <a:off x="899592" y="5733256"/>
            <a:ext cx="720080" cy="548680"/>
          </a:xfrm>
          <a:prstGeom prst="rightArrow">
            <a:avLst/>
          </a:prstGeom>
          <a:solidFill>
            <a:srgbClr val="FF9900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 descr="clker.c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3356992"/>
            <a:ext cx="1944216" cy="235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332656"/>
            <a:ext cx="8280920" cy="6120680"/>
          </a:xfrm>
          <a:prstGeom prst="rect">
            <a:avLst/>
          </a:prstGeom>
          <a:solidFill>
            <a:schemeClr val="tx1"/>
          </a:solidFill>
          <a:ln w="38100"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7647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Gerry Giraffe has a great big       .</a:t>
            </a:r>
            <a:endParaRPr lang="en-AU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79715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A great big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TONGUE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– you see?</a:t>
            </a:r>
          </a:p>
          <a:p>
            <a:endParaRPr lang="en-AU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211960" y="5373215"/>
            <a:ext cx="936104" cy="1248139"/>
          </a:xfrm>
          <a:prstGeom prst="rect">
            <a:avLst/>
          </a:prstGeom>
        </p:spPr>
      </p:pic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flipH="1">
            <a:off x="827584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1215441305125576364lemmling_Cartoon_giraffe.svg.thumb[1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848902"/>
            <a:ext cx="1440160" cy="2690108"/>
          </a:xfrm>
          <a:prstGeom prst="rect">
            <a:avLst/>
          </a:prstGeom>
        </p:spPr>
      </p:pic>
      <p:pic>
        <p:nvPicPr>
          <p:cNvPr id="14" name="Picture 4" descr="http://www.clker.com/cliparts/C/1/x/J/S/u/tongue-m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836712"/>
            <a:ext cx="936104" cy="75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04664"/>
            <a:ext cx="8280920" cy="6120680"/>
          </a:xfrm>
          <a:prstGeom prst="rect">
            <a:avLst/>
          </a:prstGeom>
          <a:solidFill>
            <a:schemeClr val="tx1"/>
          </a:solidFill>
          <a:ln w="38100"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“All the better 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things with …</a:t>
            </a:r>
          </a:p>
          <a:p>
            <a:pPr algn="ctr"/>
            <a:endParaRPr lang="en-AU" sz="1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YOU with!” says he.</a:t>
            </a:r>
            <a:endParaRPr lang="en-AU" sz="3600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211960" y="5445223"/>
            <a:ext cx="936104" cy="1248139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812360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 flipH="1">
            <a:off x="827584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1215441305125576364lemmling_Cartoon_giraffe.svg.thumb[1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848902"/>
            <a:ext cx="1440160" cy="269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332656"/>
            <a:ext cx="8280920" cy="6120680"/>
          </a:xfrm>
          <a:prstGeom prst="rect">
            <a:avLst/>
          </a:prstGeom>
          <a:solidFill>
            <a:schemeClr val="tx1"/>
          </a:solidFill>
          <a:ln w="38100"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90872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sour, 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sweet,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food each time I eat!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trees and bushes too - </a:t>
            </a:r>
            <a:endParaRPr lang="en-AU" sz="3600" dirty="0"/>
          </a:p>
        </p:txBody>
      </p:sp>
      <p:sp>
        <p:nvSpPr>
          <p:cNvPr id="10" name="TextBox 9"/>
          <p:cNvSpPr txBox="1"/>
          <p:nvPr/>
        </p:nvSpPr>
        <p:spPr>
          <a:xfrm rot="20971107">
            <a:off x="2656511" y="3068857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err="1" smtClean="0">
                <a:solidFill>
                  <a:schemeClr val="bg1"/>
                </a:solidFill>
                <a:latin typeface="Century Gothic" pitchFamily="34" charset="0"/>
              </a:rPr>
              <a:t>Schluuuurrrp</a:t>
            </a:r>
            <a:r>
              <a:rPr lang="en-AU" sz="4800" b="1" dirty="0" smtClean="0">
                <a:solidFill>
                  <a:schemeClr val="bg1"/>
                </a:solidFill>
                <a:latin typeface="Century Gothic" pitchFamily="34" charset="0"/>
              </a:rPr>
              <a:t>!</a:t>
            </a:r>
            <a:r>
              <a:rPr lang="en-AU" sz="4800" b="1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424032">
            <a:off x="3312687" y="4252917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Can 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you?</a:t>
            </a:r>
          </a:p>
          <a:p>
            <a:endParaRPr lang="en-AU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139952" y="5445223"/>
            <a:ext cx="900100" cy="1200133"/>
          </a:xfrm>
          <a:prstGeom prst="rect">
            <a:avLst/>
          </a:prstGeom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flipH="1">
            <a:off x="827584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1215441305125576364lemmling_Cartoon_giraffe.svg.thumb[1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3140968"/>
            <a:ext cx="1440160" cy="269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Monty Monkey has great big         .</a:t>
            </a:r>
            <a:endParaRPr lang="en-AU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79715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Great big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HANDS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– you see?</a:t>
            </a:r>
          </a:p>
          <a:p>
            <a:endParaRPr lang="en-AU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139952" y="5349213"/>
            <a:ext cx="864096" cy="1152128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631288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827584" y="5661248"/>
            <a:ext cx="792088" cy="548680"/>
          </a:xfrm>
          <a:prstGeom prst="rightArrow">
            <a:avLst/>
          </a:prstGeom>
          <a:solidFill>
            <a:srgbClr val="631288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clker.com (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917154"/>
            <a:ext cx="2520280" cy="2572244"/>
          </a:xfrm>
          <a:prstGeom prst="rect">
            <a:avLst/>
          </a:prstGeom>
        </p:spPr>
      </p:pic>
      <p:pic>
        <p:nvPicPr>
          <p:cNvPr id="13" name="Picture 6" descr="C:\Users\Fiona\Pictures\Five Friends\clker.com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19638"/>
            <a:ext cx="360040" cy="750618"/>
          </a:xfrm>
          <a:prstGeom prst="rect">
            <a:avLst/>
          </a:prstGeom>
          <a:noFill/>
        </p:spPr>
      </p:pic>
      <p:pic>
        <p:nvPicPr>
          <p:cNvPr id="14" name="Picture 7" descr="C:\Users\Fiona\Pictures\Five Friends\clker.com (3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548680"/>
            <a:ext cx="360040" cy="74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8280920" cy="6048672"/>
          </a:xfrm>
          <a:prstGeom prst="rect">
            <a:avLst/>
          </a:prstGeom>
          <a:solidFill>
            <a:schemeClr val="tx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92696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“All the better 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touch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things with …</a:t>
            </a:r>
          </a:p>
          <a:p>
            <a:pPr algn="ctr"/>
            <a:endParaRPr lang="en-AU" sz="1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65313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tickle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YOU with!” says he, he, he.</a:t>
            </a:r>
            <a:endParaRPr lang="en-AU" sz="3600" dirty="0" smtClean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184956" y="5373215"/>
            <a:ext cx="918103" cy="1224137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740352" y="5661248"/>
            <a:ext cx="720080" cy="548680"/>
          </a:xfrm>
          <a:prstGeom prst="rightArrow">
            <a:avLst/>
          </a:prstGeom>
          <a:solidFill>
            <a:srgbClr val="631288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flipH="1">
            <a:off x="899592" y="5589240"/>
            <a:ext cx="720080" cy="548680"/>
          </a:xfrm>
          <a:prstGeom prst="rightArrow">
            <a:avLst/>
          </a:prstGeom>
          <a:solidFill>
            <a:srgbClr val="631288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 descr="clker.com (4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844824"/>
            <a:ext cx="3168352" cy="259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8280920" cy="6048672"/>
          </a:xfrm>
          <a:prstGeom prst="rect">
            <a:avLst/>
          </a:prstGeom>
          <a:solidFill>
            <a:schemeClr val="tx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69269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touch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hot, 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touch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cold,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touch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everything I hold!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touch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bananas and peanuts too - </a:t>
            </a:r>
          </a:p>
        </p:txBody>
      </p:sp>
      <p:sp>
        <p:nvSpPr>
          <p:cNvPr id="10" name="TextBox 9"/>
          <p:cNvSpPr txBox="1"/>
          <p:nvPr/>
        </p:nvSpPr>
        <p:spPr>
          <a:xfrm rot="475673">
            <a:off x="4100704" y="4150359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800" dirty="0" smtClean="0">
              <a:solidFill>
                <a:schemeClr val="bg1"/>
              </a:solidFill>
              <a:latin typeface="Bachelor Pad JL" pitchFamily="2" charset="0"/>
            </a:endParaRPr>
          </a:p>
          <a:p>
            <a:pPr algn="ctr"/>
            <a:r>
              <a:rPr lang="en-AU" sz="3600" dirty="0" smtClean="0">
                <a:solidFill>
                  <a:srgbClr val="582A04"/>
                </a:solidFill>
                <a:latin typeface="Century Gothic" pitchFamily="34" charset="0"/>
              </a:rPr>
              <a:t>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will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tickle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you!</a:t>
            </a:r>
            <a:endParaRPr lang="en-AU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02640">
            <a:off x="3163004" y="2962111"/>
            <a:ext cx="480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err="1" smtClean="0">
                <a:solidFill>
                  <a:schemeClr val="bg1"/>
                </a:solidFill>
                <a:latin typeface="Century Gothic" pitchFamily="34" charset="0"/>
              </a:rPr>
              <a:t>Ee-oo-ee-oo</a:t>
            </a:r>
            <a:r>
              <a:rPr lang="en-AU" sz="4800" b="1" dirty="0" smtClean="0">
                <a:solidFill>
                  <a:schemeClr val="bg1"/>
                </a:solidFill>
                <a:latin typeface="Century Gothic" pitchFamily="34" charset="0"/>
              </a:rPr>
              <a:t>!</a:t>
            </a:r>
            <a:endParaRPr lang="en-AU" sz="4800" b="1" dirty="0">
              <a:latin typeface="Century Gothic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283968" y="5385217"/>
            <a:ext cx="936104" cy="1248139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7740352" y="5661248"/>
            <a:ext cx="720080" cy="548680"/>
          </a:xfrm>
          <a:prstGeom prst="rightArrow">
            <a:avLst/>
          </a:prstGeom>
          <a:solidFill>
            <a:srgbClr val="631288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flipH="1">
            <a:off x="827584" y="5661248"/>
            <a:ext cx="720080" cy="548680"/>
          </a:xfrm>
          <a:prstGeom prst="rightArrow">
            <a:avLst/>
          </a:prstGeom>
          <a:solidFill>
            <a:srgbClr val="631288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 descr="clker.com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140968"/>
            <a:ext cx="2308620" cy="235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,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20689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Do you know your five senses?</a:t>
            </a:r>
          </a:p>
        </p:txBody>
      </p:sp>
      <p:pic>
        <p:nvPicPr>
          <p:cNvPr id="10" name="Picture 9" descr="Cartoon Owl Clip Ar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429309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My five friends have a simple rhyme,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To help you remember every time! </a:t>
            </a:r>
          </a:p>
          <a:p>
            <a:endParaRPr lang="en-AU" dirty="0"/>
          </a:p>
        </p:txBody>
      </p:sp>
      <p:pic>
        <p:nvPicPr>
          <p:cNvPr id="12" name="Picture 11" descr="Elephant Head Clip Art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27687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355976" y="5445224"/>
            <a:ext cx="783087" cy="1044116"/>
          </a:xfrm>
          <a:prstGeom prst="rect">
            <a:avLst/>
          </a:prstGeom>
        </p:spPr>
      </p:pic>
      <p:sp>
        <p:nvSpPr>
          <p:cNvPr id="17" name="Right Arrow 16">
            <a:hlinkClick r:id="rId8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>
            <a:hlinkClick r:id="rId9" action="ppaction://hlinksldjump"/>
          </p:cNvPr>
          <p:cNvSpPr/>
          <p:nvPr/>
        </p:nvSpPr>
        <p:spPr>
          <a:xfrm flipH="1">
            <a:off x="755576" y="5733256"/>
            <a:ext cx="720080" cy="576064"/>
          </a:xfrm>
          <a:prstGeom prst="rightArrow">
            <a:avLst/>
          </a:prstGeom>
          <a:solidFill>
            <a:srgbClr val="48C50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 descr="clker.co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1960" y="2204864"/>
            <a:ext cx="1080120" cy="1445025"/>
          </a:xfrm>
          <a:prstGeom prst="rect">
            <a:avLst/>
          </a:prstGeom>
        </p:spPr>
      </p:pic>
      <p:pic>
        <p:nvPicPr>
          <p:cNvPr id="20" name="Picture 19" descr="1215441305125576364lemmling_Cartoon_giraffe.svg.thumb[1]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8144" y="1916832"/>
            <a:ext cx="864096" cy="1614065"/>
          </a:xfrm>
          <a:prstGeom prst="rect">
            <a:avLst/>
          </a:prstGeom>
        </p:spPr>
      </p:pic>
      <p:pic>
        <p:nvPicPr>
          <p:cNvPr id="21" name="Picture 20" descr="clker.com (2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2270933"/>
            <a:ext cx="1152128" cy="117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,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06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Now, do you know all five senses?</a:t>
            </a:r>
          </a:p>
        </p:txBody>
      </p:sp>
      <p:pic>
        <p:nvPicPr>
          <p:cNvPr id="10" name="Picture 9" descr="Cartoon Owl Clip Ar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60848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393305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Let’s say my friends’ simple rhyme,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to help you remember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every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time! </a:t>
            </a:r>
          </a:p>
          <a:p>
            <a:endParaRPr lang="en-AU" dirty="0"/>
          </a:p>
        </p:txBody>
      </p:sp>
      <p:pic>
        <p:nvPicPr>
          <p:cNvPr id="12" name="Picture 11" descr="Elephant Head Clip Art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8884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067944" y="5385217"/>
            <a:ext cx="936104" cy="1248139"/>
          </a:xfrm>
          <a:prstGeom prst="rect">
            <a:avLst/>
          </a:prstGeom>
        </p:spPr>
      </p:pic>
      <p:sp>
        <p:nvSpPr>
          <p:cNvPr id="17" name="Right Arrow 16">
            <a:hlinkClick r:id="rId8" action="ppaction://hlinksldjump"/>
          </p:cNvPr>
          <p:cNvSpPr/>
          <p:nvPr/>
        </p:nvSpPr>
        <p:spPr>
          <a:xfrm>
            <a:off x="7668344" y="5661248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ight Arrow 17">
            <a:hlinkClick r:id="rId9" action="ppaction://hlinksldjump"/>
          </p:cNvPr>
          <p:cNvSpPr/>
          <p:nvPr/>
        </p:nvSpPr>
        <p:spPr>
          <a:xfrm flipH="1">
            <a:off x="899592" y="5589240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 descr="1215441305125576364lemmling_Cartoon_giraffe.svg.thumb[1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1556792"/>
            <a:ext cx="939013" cy="1754004"/>
          </a:xfrm>
          <a:prstGeom prst="rect">
            <a:avLst/>
          </a:prstGeom>
        </p:spPr>
      </p:pic>
      <p:pic>
        <p:nvPicPr>
          <p:cNvPr id="20" name="Picture 19" descr="clker.com (2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264" y="1916832"/>
            <a:ext cx="1296143" cy="1322867"/>
          </a:xfrm>
          <a:prstGeom prst="rect">
            <a:avLst/>
          </a:prstGeom>
        </p:spPr>
      </p:pic>
      <p:pic>
        <p:nvPicPr>
          <p:cNvPr id="14" name="Picture 13" descr="dog clker.co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1844824"/>
            <a:ext cx="1220812" cy="163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,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20689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Hi!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Hi-Five! 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dirty="0">
                <a:solidFill>
                  <a:schemeClr val="bg1"/>
                </a:solidFill>
                <a:latin typeface="Century Gothic" pitchFamily="34" charset="0"/>
              </a:rPr>
              <a:t>have </a:t>
            </a:r>
            <a:r>
              <a:rPr lang="en-AU" sz="3600" b="1" dirty="0">
                <a:solidFill>
                  <a:schemeClr val="bg1"/>
                </a:solidFill>
                <a:latin typeface="Century Gothic" pitchFamily="34" charset="0"/>
              </a:rPr>
              <a:t>five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senses …</a:t>
            </a:r>
            <a:endParaRPr lang="en-AU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22108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hear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smell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-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touch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,</a:t>
            </a:r>
          </a:p>
          <a:p>
            <a:pPr algn="ctr"/>
            <a:endParaRPr lang="en-AU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My five senses tell me so much!</a:t>
            </a:r>
            <a:endParaRPr lang="en-AU" sz="3600" dirty="0"/>
          </a:p>
        </p:txBody>
      </p:sp>
      <p:pic>
        <p:nvPicPr>
          <p:cNvPr id="16" name="Picture 15" descr="single_blue_hand_print_1600_clr_343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2492896"/>
            <a:ext cx="1800200" cy="1584176"/>
          </a:xfrm>
          <a:prstGeom prst="rect">
            <a:avLst/>
          </a:prstGeom>
        </p:spPr>
      </p:pic>
      <p:pic>
        <p:nvPicPr>
          <p:cNvPr id="10" name="Picture 9" descr="Cartoon Owl Clip Art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42900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ingle_yellow_hand_print_1600_clr_3440 (2)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95736" y="2492896"/>
            <a:ext cx="1800200" cy="1656184"/>
          </a:xfrm>
          <a:prstGeom prst="rect">
            <a:avLst/>
          </a:prstGeom>
        </p:spPr>
      </p:pic>
      <p:pic>
        <p:nvPicPr>
          <p:cNvPr id="11" name="Picture 10" descr="Elephant Head Clip Art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42900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ingle_orange_hand_print_1600_clr_3437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79912" y="2492896"/>
            <a:ext cx="1728192" cy="1584176"/>
          </a:xfrm>
          <a:prstGeom prst="rect">
            <a:avLst/>
          </a:prstGeom>
        </p:spPr>
      </p:pic>
      <p:pic>
        <p:nvPicPr>
          <p:cNvPr id="14" name="Picture 13" descr="single_green_hand_print_1600_clr_3436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36096" y="2564904"/>
            <a:ext cx="1800200" cy="1524010"/>
          </a:xfrm>
          <a:prstGeom prst="rect">
            <a:avLst/>
          </a:prstGeom>
        </p:spPr>
      </p:pic>
      <p:pic>
        <p:nvPicPr>
          <p:cNvPr id="17" name="Picture 16" descr="C:\Users\Fiona\Downloads\Presenter Media Clipart &amp; animations paid for\single_purple_hand_print_1600_clr_3433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26369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067944" y="5373216"/>
            <a:ext cx="951570" cy="1268760"/>
          </a:xfrm>
          <a:prstGeom prst="rect">
            <a:avLst/>
          </a:prstGeom>
        </p:spPr>
      </p:pic>
      <p:sp>
        <p:nvSpPr>
          <p:cNvPr id="20" name="Right Arrow 19">
            <a:hlinkClick r:id="rId13" action="ppaction://hlinksldjump"/>
          </p:cNvPr>
          <p:cNvSpPr/>
          <p:nvPr/>
        </p:nvSpPr>
        <p:spPr>
          <a:xfrm flipH="1">
            <a:off x="899592" y="5661248"/>
            <a:ext cx="720080" cy="548680"/>
          </a:xfrm>
          <a:prstGeom prst="rightArrow">
            <a:avLst/>
          </a:prstGeom>
          <a:solidFill>
            <a:srgbClr val="007AD6"/>
          </a:solidFill>
          <a:ln>
            <a:solidFill>
              <a:srgbClr val="F67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ight Arrow 20">
            <a:hlinkClick r:id="rId14" action="ppaction://hlinksldjump"/>
          </p:cNvPr>
          <p:cNvSpPr/>
          <p:nvPr/>
        </p:nvSpPr>
        <p:spPr>
          <a:xfrm>
            <a:off x="7524328" y="5733256"/>
            <a:ext cx="720080" cy="548680"/>
          </a:xfrm>
          <a:prstGeom prst="rightArrow">
            <a:avLst/>
          </a:prstGeom>
          <a:solidFill>
            <a:srgbClr val="007AD6"/>
          </a:solidFill>
          <a:ln>
            <a:solidFill>
              <a:srgbClr val="F67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2" name="Picture 21" descr="clker.co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3284984"/>
            <a:ext cx="581882" cy="705483"/>
          </a:xfrm>
          <a:prstGeom prst="rect">
            <a:avLst/>
          </a:prstGeom>
        </p:spPr>
      </p:pic>
      <p:pic>
        <p:nvPicPr>
          <p:cNvPr id="23" name="Picture 22" descr="1215441305125576364lemmling_Cartoon_giraffe.svg.thumb[1]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56176" y="3121946"/>
            <a:ext cx="432048" cy="807032"/>
          </a:xfrm>
          <a:prstGeom prst="rect">
            <a:avLst/>
          </a:prstGeom>
        </p:spPr>
      </p:pic>
      <p:pic>
        <p:nvPicPr>
          <p:cNvPr id="24" name="Picture 23" descr="clker.com (2)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52320" y="3356992"/>
            <a:ext cx="615656" cy="62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76672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,</a:t>
            </a:r>
            <a:endParaRPr lang="en-AU" sz="1400" dirty="0"/>
          </a:p>
        </p:txBody>
      </p:sp>
      <p:pic>
        <p:nvPicPr>
          <p:cNvPr id="10" name="Picture 9" descr="Cartoon Owl Clip Ar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ephant Head Clip Art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>
            <a:hlinkClick r:id="rId6" action="ppaction://hlinksldjump"/>
          </p:cNvPr>
          <p:cNvSpPr/>
          <p:nvPr/>
        </p:nvSpPr>
        <p:spPr>
          <a:xfrm flipH="1">
            <a:off x="971600" y="5661248"/>
            <a:ext cx="720080" cy="548680"/>
          </a:xfrm>
          <a:prstGeom prst="rightArrow">
            <a:avLst/>
          </a:prstGeom>
          <a:solidFill>
            <a:srgbClr val="007AD6"/>
          </a:solidFill>
          <a:ln>
            <a:solidFill>
              <a:srgbClr val="F67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1720" y="83671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Century Gothic" pitchFamily="34" charset="0"/>
              </a:rPr>
              <a:t>Images courtesy of …</a:t>
            </a:r>
            <a:endParaRPr lang="en-AU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29969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26369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39330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cliparts101.com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414908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C:\Users\Fiona\Pictures\Five Friends\cliparts101.c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356992"/>
            <a:ext cx="639514" cy="63951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3568" y="40050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cliparts101.com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443711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  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28529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249289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5976" y="256490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60" y="42930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5" name="Picture 34" descr="single_blue_hand_print_1600_clr_3435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47864" y="5301208"/>
            <a:ext cx="1224136" cy="93610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72000" y="580526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presenterrmedia.com 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3" name="Picture 32" descr="clker.co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1748489"/>
            <a:ext cx="720080" cy="867015"/>
          </a:xfrm>
          <a:prstGeom prst="rect">
            <a:avLst/>
          </a:prstGeom>
        </p:spPr>
      </p:pic>
      <p:pic>
        <p:nvPicPr>
          <p:cNvPr id="2" name="Picture 2" descr="Cartoon Giraffe Clip 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352888" y="-26052463"/>
            <a:ext cx="1514475" cy="2838450"/>
          </a:xfrm>
          <a:prstGeom prst="rect">
            <a:avLst/>
          </a:prstGeom>
          <a:noFill/>
        </p:spPr>
      </p:pic>
      <p:pic>
        <p:nvPicPr>
          <p:cNvPr id="37" name="Picture 36" descr="1215441305125576364lemmling_Cartoon_giraffe.svg.thumb[1]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2160" y="1747124"/>
            <a:ext cx="648072" cy="1210550"/>
          </a:xfrm>
          <a:prstGeom prst="rect">
            <a:avLst/>
          </a:prstGeom>
        </p:spPr>
      </p:pic>
      <p:pic>
        <p:nvPicPr>
          <p:cNvPr id="38" name="Picture 37" descr="clker.com (2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52320" y="1772816"/>
            <a:ext cx="792088" cy="808419"/>
          </a:xfrm>
          <a:prstGeom prst="rect">
            <a:avLst/>
          </a:prstGeom>
        </p:spPr>
      </p:pic>
      <p:pic>
        <p:nvPicPr>
          <p:cNvPr id="39" name="Picture 38" descr="imagesCAFMH1R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699792" y="3501008"/>
            <a:ext cx="360040" cy="610878"/>
          </a:xfrm>
          <a:prstGeom prst="rect">
            <a:avLst/>
          </a:prstGeom>
        </p:spPr>
      </p:pic>
      <p:pic>
        <p:nvPicPr>
          <p:cNvPr id="40" name="Picture 39" descr="imagesCAFMH1RH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31840" y="3501008"/>
            <a:ext cx="347168" cy="589037"/>
          </a:xfrm>
          <a:prstGeom prst="rect">
            <a:avLst/>
          </a:prstGeom>
        </p:spPr>
      </p:pic>
      <p:pic>
        <p:nvPicPr>
          <p:cNvPr id="41" name="Picture 40" descr="cliparts101.com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44008" y="3429000"/>
            <a:ext cx="492646" cy="492646"/>
          </a:xfrm>
          <a:prstGeom prst="rect">
            <a:avLst/>
          </a:prstGeom>
        </p:spPr>
      </p:pic>
      <p:pic>
        <p:nvPicPr>
          <p:cNvPr id="3" name="Picture 4" descr="http://www.clker.com/cliparts/C/1/x/J/S/u/tongue-md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152" y="3933056"/>
            <a:ext cx="936104" cy="757833"/>
          </a:xfrm>
          <a:prstGeom prst="rect">
            <a:avLst/>
          </a:prstGeom>
          <a:noFill/>
        </p:spPr>
      </p:pic>
      <p:pic>
        <p:nvPicPr>
          <p:cNvPr id="6" name="Picture 6" descr="C:\Users\Fiona\Pictures\Five Friends\clker.com (2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52320" y="3356991"/>
            <a:ext cx="343180" cy="715468"/>
          </a:xfrm>
          <a:prstGeom prst="rect">
            <a:avLst/>
          </a:prstGeom>
          <a:noFill/>
        </p:spPr>
      </p:pic>
      <p:pic>
        <p:nvPicPr>
          <p:cNvPr id="1031" name="Picture 7" descr="C:\Users\Fiona\Pictures\Five Friends\clker.com (3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84368" y="3319341"/>
            <a:ext cx="360040" cy="74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04664"/>
            <a:ext cx="8280920" cy="6120680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,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20689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Hi!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Hi-Five! 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dirty="0">
                <a:solidFill>
                  <a:schemeClr val="bg1"/>
                </a:solidFill>
                <a:latin typeface="Century Gothic" pitchFamily="34" charset="0"/>
              </a:rPr>
              <a:t>have </a:t>
            </a:r>
            <a:r>
              <a:rPr lang="en-AU" sz="3600" b="1" dirty="0">
                <a:solidFill>
                  <a:schemeClr val="bg1"/>
                </a:solidFill>
                <a:latin typeface="Century Gothic" pitchFamily="34" charset="0"/>
              </a:rPr>
              <a:t>five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senses …</a:t>
            </a:r>
            <a:endParaRPr lang="en-AU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3711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hear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smell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-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taste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touch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,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My five senses tell me so much!</a:t>
            </a:r>
            <a:endParaRPr lang="en-AU" sz="3600" dirty="0"/>
          </a:p>
        </p:txBody>
      </p:sp>
      <p:pic>
        <p:nvPicPr>
          <p:cNvPr id="16" name="Picture 15" descr="single_blue_hand_print_1600_clr_343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1800200" cy="1584176"/>
          </a:xfrm>
          <a:prstGeom prst="rect">
            <a:avLst/>
          </a:prstGeom>
        </p:spPr>
      </p:pic>
      <p:pic>
        <p:nvPicPr>
          <p:cNvPr id="10" name="Picture 9" descr="Cartoon Owl Clip Art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42900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ingle_yellow_hand_print_1600_clr_3440 (2)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95736" y="2564904"/>
            <a:ext cx="1800200" cy="1656184"/>
          </a:xfrm>
          <a:prstGeom prst="rect">
            <a:avLst/>
          </a:prstGeom>
        </p:spPr>
      </p:pic>
      <p:pic>
        <p:nvPicPr>
          <p:cNvPr id="11" name="Picture 10" descr="Elephant Head Clip Art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501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ingle_orange_hand_print_1600_clr_3437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79912" y="2564904"/>
            <a:ext cx="1728192" cy="1584176"/>
          </a:xfrm>
          <a:prstGeom prst="rect">
            <a:avLst/>
          </a:prstGeom>
        </p:spPr>
      </p:pic>
      <p:pic>
        <p:nvPicPr>
          <p:cNvPr id="14" name="Picture 13" descr="single_green_hand_print_1600_clr_3436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64088" y="2708920"/>
            <a:ext cx="1800200" cy="1524010"/>
          </a:xfrm>
          <a:prstGeom prst="rect">
            <a:avLst/>
          </a:prstGeom>
        </p:spPr>
      </p:pic>
      <p:pic>
        <p:nvPicPr>
          <p:cNvPr id="17" name="Picture 16" descr="C:\Users\Fiona\Downloads\Presenter Media Clipart &amp; animations paid for\single_purple_hand_print_1600_clr_3433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2708920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211960" y="5517232"/>
            <a:ext cx="864096" cy="1152128"/>
          </a:xfrm>
          <a:prstGeom prst="rect">
            <a:avLst/>
          </a:prstGeom>
        </p:spPr>
      </p:pic>
      <p:sp>
        <p:nvSpPr>
          <p:cNvPr id="19" name="Right Arrow 18">
            <a:hlinkClick r:id="rId13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ight Arrow 19">
            <a:hlinkClick r:id="rId14" action="ppaction://hlinksldjump"/>
          </p:cNvPr>
          <p:cNvSpPr/>
          <p:nvPr/>
        </p:nvSpPr>
        <p:spPr>
          <a:xfrm flipH="1">
            <a:off x="683568" y="5733256"/>
            <a:ext cx="720080" cy="548680"/>
          </a:xfrm>
          <a:prstGeom prst="rightArrow">
            <a:avLst/>
          </a:prstGeom>
          <a:solidFill>
            <a:srgbClr val="48C50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 descr="clker.co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3356992"/>
            <a:ext cx="541151" cy="723972"/>
          </a:xfrm>
          <a:prstGeom prst="rect">
            <a:avLst/>
          </a:prstGeom>
        </p:spPr>
      </p:pic>
      <p:pic>
        <p:nvPicPr>
          <p:cNvPr id="23" name="Picture 22" descr="1215441305125576364lemmling_Cartoon_giraffe.svg.thumb[1]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56176" y="3284984"/>
            <a:ext cx="432048" cy="807032"/>
          </a:xfrm>
          <a:prstGeom prst="rect">
            <a:avLst/>
          </a:prstGeom>
        </p:spPr>
      </p:pic>
      <p:pic>
        <p:nvPicPr>
          <p:cNvPr id="24" name="Picture 23" descr="clker.com (2)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52320" y="3427516"/>
            <a:ext cx="576064" cy="58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4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,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Let me tell you about my five friends.</a:t>
            </a:r>
          </a:p>
        </p:txBody>
      </p:sp>
      <p:pic>
        <p:nvPicPr>
          <p:cNvPr id="10" name="Picture 9" descr="Cartoon Owl Clip Ar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42210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They would like to help you to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remember to use your five senses.</a:t>
            </a:r>
            <a:endParaRPr lang="en-AU" dirty="0"/>
          </a:p>
        </p:txBody>
      </p:sp>
      <p:pic>
        <p:nvPicPr>
          <p:cNvPr id="12" name="Picture 11" descr="Elephant Head Clip Art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27687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139952" y="5373216"/>
            <a:ext cx="909101" cy="1212135"/>
          </a:xfrm>
          <a:prstGeom prst="rect">
            <a:avLst/>
          </a:prstGeom>
        </p:spPr>
      </p:pic>
      <p:sp>
        <p:nvSpPr>
          <p:cNvPr id="16" name="Right Arrow 15">
            <a:hlinkClick r:id="rId8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63128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>
            <a:hlinkClick r:id="rId9" action="ppaction://hlinksldjump"/>
          </p:cNvPr>
          <p:cNvSpPr/>
          <p:nvPr/>
        </p:nvSpPr>
        <p:spPr>
          <a:xfrm flipH="1">
            <a:off x="827584" y="5661248"/>
            <a:ext cx="720080" cy="548680"/>
          </a:xfrm>
          <a:prstGeom prst="rightArrow">
            <a:avLst/>
          </a:prstGeom>
          <a:solidFill>
            <a:srgbClr val="63128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 descr="clker.co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2132856"/>
            <a:ext cx="1152128" cy="1541360"/>
          </a:xfrm>
          <a:prstGeom prst="rect">
            <a:avLst/>
          </a:prstGeom>
        </p:spPr>
      </p:pic>
      <p:pic>
        <p:nvPicPr>
          <p:cNvPr id="19" name="Picture 18" descr="1215441305125576364lemmling_Cartoon_giraffe.svg.thumb[1]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8144" y="1916832"/>
            <a:ext cx="864096" cy="1614065"/>
          </a:xfrm>
          <a:prstGeom prst="rect">
            <a:avLst/>
          </a:prstGeom>
        </p:spPr>
      </p:pic>
      <p:pic>
        <p:nvPicPr>
          <p:cNvPr id="20" name="Picture 19" descr="clker.com (2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79" y="2303918"/>
            <a:ext cx="1224137" cy="124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4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 descr="Cartoon Owl Clip Art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72816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liparts101.com.jpg"/>
          <p:cNvPicPr>
            <a:picLocks noChangeAspect="1"/>
          </p:cNvPicPr>
          <p:nvPr/>
        </p:nvPicPr>
        <p:blipFill>
          <a:blip r:embed="rId6" cstate="print"/>
          <a:srcRect t="13440" b="12641"/>
          <a:stretch>
            <a:fillRect/>
          </a:stretch>
        </p:blipFill>
        <p:spPr>
          <a:xfrm>
            <a:off x="6732240" y="908720"/>
            <a:ext cx="936104" cy="691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90872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Oscar Owl has great big         . </a:t>
            </a:r>
            <a:r>
              <a:rPr lang="en-A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48691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Great big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EYES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– you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</a:p>
          <a:p>
            <a:endParaRPr lang="en-AU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283968" y="5517232"/>
            <a:ext cx="837093" cy="1116124"/>
          </a:xfrm>
          <a:prstGeom prst="rect">
            <a:avLst/>
          </a:prstGeom>
        </p:spPr>
      </p:pic>
      <p:sp>
        <p:nvSpPr>
          <p:cNvPr id="8" name="Right Arrow 7">
            <a:hlinkClick r:id="rId8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007AD6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ight Arrow 11">
            <a:hlinkClick r:id="rId9" action="ppaction://hlinksldjump"/>
          </p:cNvPr>
          <p:cNvSpPr/>
          <p:nvPr/>
        </p:nvSpPr>
        <p:spPr>
          <a:xfrm flipH="1">
            <a:off x="971600" y="5661248"/>
            <a:ext cx="720080" cy="548680"/>
          </a:xfrm>
          <a:prstGeom prst="rightArrow">
            <a:avLst/>
          </a:prstGeom>
          <a:solidFill>
            <a:srgbClr val="007AD6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92696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“All the better 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things  with …</a:t>
            </a:r>
          </a:p>
          <a:p>
            <a:pPr algn="ctr"/>
            <a:endParaRPr lang="en-AU" sz="1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9" descr="Cartoon Owl Clip Ar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72816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479715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YOU with!” says he.</a:t>
            </a:r>
            <a:endParaRPr lang="en-AU" sz="3600" dirty="0">
              <a:latin typeface="Century Gothic" pitchFamily="34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355976" y="5445224"/>
            <a:ext cx="837093" cy="1116124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007AD6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>
            <a:hlinkClick r:id="rId7" action="ppaction://hlinksldjump"/>
          </p:cNvPr>
          <p:cNvSpPr/>
          <p:nvPr/>
        </p:nvSpPr>
        <p:spPr>
          <a:xfrm flipH="1">
            <a:off x="971600" y="5661248"/>
            <a:ext cx="720080" cy="548680"/>
          </a:xfrm>
          <a:prstGeom prst="rightArrow">
            <a:avLst/>
          </a:prstGeom>
          <a:solidFill>
            <a:srgbClr val="007AD6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Cartoon Owl Clip Ar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12976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1076500">
            <a:off x="3101782" y="3102091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Century Gothic" pitchFamily="34" charset="0"/>
              </a:rPr>
              <a:t>H       !  H      !</a:t>
            </a:r>
          </a:p>
          <a:p>
            <a:endParaRPr lang="en-AU" sz="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8" descr="cliparts101.com.jpg"/>
          <p:cNvPicPr>
            <a:picLocks noChangeAspect="1"/>
          </p:cNvPicPr>
          <p:nvPr/>
        </p:nvPicPr>
        <p:blipFill>
          <a:blip r:embed="rId5" cstate="print"/>
          <a:srcRect t="16400" b="16401"/>
          <a:stretch>
            <a:fillRect/>
          </a:stretch>
        </p:blipFill>
        <p:spPr>
          <a:xfrm rot="21215565">
            <a:off x="5753512" y="3186874"/>
            <a:ext cx="854879" cy="574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980728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day, 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night,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the moon - oh, so bright!</a:t>
            </a:r>
          </a:p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see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mice and insects too -</a:t>
            </a:r>
          </a:p>
          <a:p>
            <a:endParaRPr lang="en-AU" dirty="0"/>
          </a:p>
        </p:txBody>
      </p:sp>
      <p:pic>
        <p:nvPicPr>
          <p:cNvPr id="12" name="Picture 11" descr="cliparts101.com.jpg"/>
          <p:cNvPicPr>
            <a:picLocks noChangeAspect="1"/>
          </p:cNvPicPr>
          <p:nvPr/>
        </p:nvPicPr>
        <p:blipFill>
          <a:blip r:embed="rId5" cstate="print"/>
          <a:srcRect t="16400" b="16401"/>
          <a:stretch>
            <a:fillRect/>
          </a:stretch>
        </p:blipFill>
        <p:spPr>
          <a:xfrm rot="21164825">
            <a:off x="3743230" y="3484573"/>
            <a:ext cx="919513" cy="617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31867">
            <a:off x="4691609" y="4164279"/>
            <a:ext cx="259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 see 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YOU! </a:t>
            </a:r>
            <a:r>
              <a:rPr lang="en-AU" sz="3600" dirty="0" smtClean="0">
                <a:solidFill>
                  <a:srgbClr val="582A04"/>
                </a:solidFill>
                <a:latin typeface="Century Gothic" pitchFamily="34" charset="0"/>
              </a:rPr>
              <a:t>  </a:t>
            </a:r>
          </a:p>
          <a:p>
            <a:endParaRPr lang="en-AU" dirty="0"/>
          </a:p>
        </p:txBody>
      </p:sp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4139952" y="5397218"/>
            <a:ext cx="936104" cy="1248139"/>
          </a:xfrm>
          <a:prstGeom prst="rect">
            <a:avLst/>
          </a:prstGeom>
        </p:spPr>
      </p:pic>
      <p:sp>
        <p:nvSpPr>
          <p:cNvPr id="14" name="Right Arrow 13">
            <a:hlinkClick r:id="rId7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00B0F0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ight Arrow 14">
            <a:hlinkClick r:id="rId8" action="ppaction://hlinksldjump"/>
          </p:cNvPr>
          <p:cNvSpPr/>
          <p:nvPr/>
        </p:nvSpPr>
        <p:spPr>
          <a:xfrm flipH="1">
            <a:off x="971600" y="5733256"/>
            <a:ext cx="720080" cy="548680"/>
          </a:xfrm>
          <a:prstGeom prst="rightArrow">
            <a:avLst/>
          </a:prstGeom>
          <a:solidFill>
            <a:srgbClr val="00B0F0"/>
          </a:solidFill>
          <a:ln>
            <a:solidFill>
              <a:srgbClr val="63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Eddy Elephant has great big        . </a:t>
            </a:r>
            <a:r>
              <a:rPr lang="en-A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8691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Great big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EARS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– you see?</a:t>
            </a:r>
          </a:p>
          <a:p>
            <a:endParaRPr lang="en-AU" dirty="0"/>
          </a:p>
        </p:txBody>
      </p:sp>
      <p:pic>
        <p:nvPicPr>
          <p:cNvPr id="9" name="Picture 8" descr="Elephant Head Clip Ar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72816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283968" y="5469227"/>
            <a:ext cx="864096" cy="1152128"/>
          </a:xfrm>
          <a:prstGeom prst="rect">
            <a:avLst/>
          </a:prstGeom>
        </p:spPr>
      </p:pic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F6729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>
            <a:hlinkClick r:id="rId7" action="ppaction://hlinksldjump"/>
          </p:cNvPr>
          <p:cNvSpPr/>
          <p:nvPr/>
        </p:nvSpPr>
        <p:spPr>
          <a:xfrm flipH="1">
            <a:off x="755576" y="5733256"/>
            <a:ext cx="720080" cy="548680"/>
          </a:xfrm>
          <a:prstGeom prst="rightArrow">
            <a:avLst/>
          </a:prstGeom>
          <a:solidFill>
            <a:srgbClr val="F6729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imagesCAFMH1R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836712"/>
            <a:ext cx="439832" cy="733053"/>
          </a:xfrm>
          <a:prstGeom prst="rect">
            <a:avLst/>
          </a:prstGeom>
        </p:spPr>
      </p:pic>
      <p:pic>
        <p:nvPicPr>
          <p:cNvPr id="14" name="Picture 13" descr="imagesCAFMH1R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236296" y="836712"/>
            <a:ext cx="432048" cy="733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80920" cy="6048672"/>
          </a:xfrm>
          <a:prstGeom prst="rect">
            <a:avLst/>
          </a:prstGeom>
          <a:solidFill>
            <a:schemeClr val="tx1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Elephant Head Clip Ar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764704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“All the better 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hear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things with …</a:t>
            </a:r>
          </a:p>
          <a:p>
            <a:pPr algn="ctr"/>
            <a:endParaRPr lang="en-AU" sz="1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7971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AU" sz="3600" b="1" dirty="0" smtClean="0">
                <a:solidFill>
                  <a:schemeClr val="bg1"/>
                </a:solidFill>
                <a:latin typeface="Century Gothic" pitchFamily="34" charset="0"/>
              </a:rPr>
              <a:t>hear</a:t>
            </a:r>
            <a:r>
              <a:rPr lang="en-AU" sz="3600" dirty="0" smtClean="0">
                <a:solidFill>
                  <a:schemeClr val="bg1"/>
                </a:solidFill>
                <a:latin typeface="Century Gothic" pitchFamily="34" charset="0"/>
              </a:rPr>
              <a:t> YOU with!” says he.</a:t>
            </a:r>
            <a:endParaRPr lang="en-AU" sz="3600" dirty="0" smtClean="0"/>
          </a:p>
          <a:p>
            <a:pPr algn="ctr"/>
            <a:endParaRPr lang="en-AU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995936" y="5373216"/>
            <a:ext cx="936104" cy="1248139"/>
          </a:xfrm>
          <a:prstGeom prst="rect">
            <a:avLst/>
          </a:prstGeom>
        </p:spPr>
      </p:pic>
      <p:sp>
        <p:nvSpPr>
          <p:cNvPr id="7" name="Right Arrow 6">
            <a:hlinkClick r:id="rId6" action="ppaction://hlinksldjump"/>
          </p:cNvPr>
          <p:cNvSpPr/>
          <p:nvPr/>
        </p:nvSpPr>
        <p:spPr>
          <a:xfrm>
            <a:off x="7740352" y="5733256"/>
            <a:ext cx="720080" cy="548680"/>
          </a:xfrm>
          <a:prstGeom prst="rightArrow">
            <a:avLst/>
          </a:prstGeom>
          <a:solidFill>
            <a:srgbClr val="F6729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>
            <a:hlinkClick r:id="rId7" action="ppaction://hlinksldjump"/>
          </p:cNvPr>
          <p:cNvSpPr/>
          <p:nvPr/>
        </p:nvSpPr>
        <p:spPr>
          <a:xfrm flipH="1">
            <a:off x="827584" y="5733256"/>
            <a:ext cx="720080" cy="548680"/>
          </a:xfrm>
          <a:prstGeom prst="rightArrow">
            <a:avLst/>
          </a:prstGeom>
          <a:solidFill>
            <a:srgbClr val="F6729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476</Words>
  <Application>Microsoft Office PowerPoint</Application>
  <PresentationFormat>On-screen Show (4:3)</PresentationFormat>
  <Paragraphs>94</Paragraphs>
  <Slides>22</Slides>
  <Notes>2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My  Five Friends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Friends say Hi-5</dc:title>
  <dc:creator>Fiona</dc:creator>
  <cp:lastModifiedBy>Fiona</cp:lastModifiedBy>
  <cp:revision>18</cp:revision>
  <dcterms:created xsi:type="dcterms:W3CDTF">2013-01-17T23:18:29Z</dcterms:created>
  <dcterms:modified xsi:type="dcterms:W3CDTF">2013-01-30T14:06:53Z</dcterms:modified>
</cp:coreProperties>
</file>